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95" r:id="rId5"/>
    <p:sldId id="296" r:id="rId6"/>
    <p:sldId id="297" r:id="rId7"/>
    <p:sldId id="259" r:id="rId8"/>
    <p:sldId id="260" r:id="rId9"/>
    <p:sldId id="298" r:id="rId10"/>
    <p:sldId id="299" r:id="rId11"/>
    <p:sldId id="300" r:id="rId12"/>
    <p:sldId id="301" r:id="rId13"/>
    <p:sldId id="261" r:id="rId14"/>
    <p:sldId id="264" r:id="rId15"/>
    <p:sldId id="262" r:id="rId16"/>
    <p:sldId id="263" r:id="rId17"/>
    <p:sldId id="266" r:id="rId18"/>
    <p:sldId id="265" r:id="rId19"/>
    <p:sldId id="293" r:id="rId20"/>
    <p:sldId id="302" r:id="rId21"/>
    <p:sldId id="30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3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 Vasilyev" userId="c9a2c3308cbc88f4" providerId="Windows Live" clId="Web-{12298936-F568-43B8-9D28-3BFC2EB8E404}"/>
    <pc:docChg chg="mod addSld delSld modSld sldOrd modMainMaster">
      <pc:chgData name="Anton Vasilyev" userId="c9a2c3308cbc88f4" providerId="Windows Live" clId="Web-{12298936-F568-43B8-9D28-3BFC2EB8E404}" dt="2020-11-03T14:40:21.612" v="455" actId="20577"/>
      <pc:docMkLst>
        <pc:docMk/>
      </pc:docMkLst>
      <pc:sldChg chg="addSp modSp">
        <pc:chgData name="Anton Vasilyev" userId="c9a2c3308cbc88f4" providerId="Windows Live" clId="Web-{12298936-F568-43B8-9D28-3BFC2EB8E404}" dt="2020-11-03T09:25:32.601" v="21" actId="20577"/>
        <pc:sldMkLst>
          <pc:docMk/>
          <pc:sldMk cId="55206672" sldId="257"/>
        </pc:sldMkLst>
        <pc:spChg chg="mod">
          <ac:chgData name="Anton Vasilyev" userId="c9a2c3308cbc88f4" providerId="Windows Live" clId="Web-{12298936-F568-43B8-9D28-3BFC2EB8E404}" dt="2020-11-03T09:25:32.601" v="21" actId="20577"/>
          <ac:spMkLst>
            <pc:docMk/>
            <pc:sldMk cId="55206672" sldId="257"/>
            <ac:spMk id="3" creationId="{6EB5EA79-2747-4663-9DD7-388DB5EDF6F6}"/>
          </ac:spMkLst>
        </pc:spChg>
        <pc:spChg chg="add mod">
          <ac:chgData name="Anton Vasilyev" userId="c9a2c3308cbc88f4" providerId="Windows Live" clId="Web-{12298936-F568-43B8-9D28-3BFC2EB8E404}" dt="2020-11-03T09:23:56.849" v="0"/>
          <ac:spMkLst>
            <pc:docMk/>
            <pc:sldMk cId="55206672" sldId="257"/>
            <ac:spMk id="4" creationId="{0F07E3BD-4BED-4A42-A9AA-CF4336A07C81}"/>
          </ac:spMkLst>
        </pc:spChg>
      </pc:sldChg>
      <pc:sldChg chg="new del">
        <pc:chgData name="Anton Vasilyev" userId="c9a2c3308cbc88f4" providerId="Windows Live" clId="Web-{12298936-F568-43B8-9D28-3BFC2EB8E404}" dt="2020-11-03T09:24:14.349" v="4"/>
        <pc:sldMkLst>
          <pc:docMk/>
          <pc:sldMk cId="1519225674" sldId="258"/>
        </pc:sldMkLst>
      </pc:sldChg>
      <pc:sldChg chg="modSp add del replId">
        <pc:chgData name="Anton Vasilyev" userId="c9a2c3308cbc88f4" providerId="Windows Live" clId="Web-{12298936-F568-43B8-9D28-3BFC2EB8E404}" dt="2020-11-03T09:26:43.540" v="45"/>
        <pc:sldMkLst>
          <pc:docMk/>
          <pc:sldMk cId="2118211259" sldId="258"/>
        </pc:sldMkLst>
        <pc:spChg chg="mod">
          <ac:chgData name="Anton Vasilyev" userId="c9a2c3308cbc88f4" providerId="Windows Live" clId="Web-{12298936-F568-43B8-9D28-3BFC2EB8E404}" dt="2020-11-03T09:24:37.193" v="8" actId="20577"/>
          <ac:spMkLst>
            <pc:docMk/>
            <pc:sldMk cId="2118211259" sldId="258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09:24:41.037" v="14" actId="20577"/>
          <ac:spMkLst>
            <pc:docMk/>
            <pc:sldMk cId="2118211259" sldId="258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09:26:39.915" v="43" actId="20577"/>
        <pc:sldMkLst>
          <pc:docMk/>
          <pc:sldMk cId="2155980183" sldId="259"/>
        </pc:sldMkLst>
        <pc:spChg chg="mod">
          <ac:chgData name="Anton Vasilyev" userId="c9a2c3308cbc88f4" providerId="Windows Live" clId="Web-{12298936-F568-43B8-9D28-3BFC2EB8E404}" dt="2020-11-03T09:26:39.915" v="43" actId="20577"/>
          <ac:spMkLst>
            <pc:docMk/>
            <pc:sldMk cId="2155980183" sldId="259"/>
            <ac:spMk id="3" creationId="{6EB5EA79-2747-4663-9DD7-388DB5EDF6F6}"/>
          </ac:spMkLst>
        </pc:spChg>
      </pc:sldChg>
      <pc:sldChg chg="addSp delSp modSp add replId">
        <pc:chgData name="Anton Vasilyev" userId="c9a2c3308cbc88f4" providerId="Windows Live" clId="Web-{12298936-F568-43B8-9D28-3BFC2EB8E404}" dt="2020-11-03T13:41:59.048" v="78"/>
        <pc:sldMkLst>
          <pc:docMk/>
          <pc:sldMk cId="1290449785" sldId="260"/>
        </pc:sldMkLst>
        <pc:spChg chg="mod">
          <ac:chgData name="Anton Vasilyev" userId="c9a2c3308cbc88f4" providerId="Windows Live" clId="Web-{12298936-F568-43B8-9D28-3BFC2EB8E404}" dt="2020-11-03T13:40:38.749" v="74" actId="20577"/>
          <ac:spMkLst>
            <pc:docMk/>
            <pc:sldMk cId="1290449785" sldId="260"/>
            <ac:spMk id="2" creationId="{4454E273-1BD3-4886-B183-8EA0CD8AA0F5}"/>
          </ac:spMkLst>
        </pc:spChg>
        <pc:spChg chg="del">
          <ac:chgData name="Anton Vasilyev" userId="c9a2c3308cbc88f4" providerId="Windows Live" clId="Web-{12298936-F568-43B8-9D28-3BFC2EB8E404}" dt="2020-11-03T13:40:47.686" v="77"/>
          <ac:spMkLst>
            <pc:docMk/>
            <pc:sldMk cId="1290449785" sldId="260"/>
            <ac:spMk id="3" creationId="{6EB5EA79-2747-4663-9DD7-388DB5EDF6F6}"/>
          </ac:spMkLst>
        </pc:spChg>
        <pc:spChg chg="add del mod">
          <ac:chgData name="Anton Vasilyev" userId="c9a2c3308cbc88f4" providerId="Windows Live" clId="Web-{12298936-F568-43B8-9D28-3BFC2EB8E404}" dt="2020-11-03T13:41:59.048" v="78"/>
          <ac:spMkLst>
            <pc:docMk/>
            <pc:sldMk cId="1290449785" sldId="260"/>
            <ac:spMk id="6" creationId="{9A6914D7-71BA-4786-8349-02B6817D267D}"/>
          </ac:spMkLst>
        </pc:spChg>
        <pc:picChg chg="add mod ord">
          <ac:chgData name="Anton Vasilyev" userId="c9a2c3308cbc88f4" providerId="Windows Live" clId="Web-{12298936-F568-43B8-9D28-3BFC2EB8E404}" dt="2020-11-03T13:41:59.048" v="78"/>
          <ac:picMkLst>
            <pc:docMk/>
            <pc:sldMk cId="1290449785" sldId="260"/>
            <ac:picMk id="7" creationId="{CFDC9054-9B0D-46DD-908B-68B2057D38A8}"/>
          </ac:picMkLst>
        </pc:picChg>
      </pc:sldChg>
      <pc:sldChg chg="modSp add ord replId">
        <pc:chgData name="Anton Vasilyev" userId="c9a2c3308cbc88f4" providerId="Windows Live" clId="Web-{12298936-F568-43B8-9D28-3BFC2EB8E404}" dt="2020-11-03T13:43:39.066" v="219" actId="20577"/>
        <pc:sldMkLst>
          <pc:docMk/>
          <pc:sldMk cId="3091900579" sldId="261"/>
        </pc:sldMkLst>
        <pc:spChg chg="mod">
          <ac:chgData name="Anton Vasilyev" userId="c9a2c3308cbc88f4" providerId="Windows Live" clId="Web-{12298936-F568-43B8-9D28-3BFC2EB8E404}" dt="2020-11-03T13:42:34.720" v="95" actId="20577"/>
          <ac:spMkLst>
            <pc:docMk/>
            <pc:sldMk cId="3091900579" sldId="261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43:39.066" v="219" actId="20577"/>
          <ac:spMkLst>
            <pc:docMk/>
            <pc:sldMk cId="3091900579" sldId="261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13:54:47.676" v="312" actId="20577"/>
        <pc:sldMkLst>
          <pc:docMk/>
          <pc:sldMk cId="3718391097" sldId="262"/>
        </pc:sldMkLst>
        <pc:spChg chg="mod">
          <ac:chgData name="Anton Vasilyev" userId="c9a2c3308cbc88f4" providerId="Windows Live" clId="Web-{12298936-F568-43B8-9D28-3BFC2EB8E404}" dt="2020-11-03T13:44:03.082" v="225" actId="20577"/>
          <ac:spMkLst>
            <pc:docMk/>
            <pc:sldMk cId="3718391097" sldId="262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54:47.676" v="312" actId="20577"/>
          <ac:spMkLst>
            <pc:docMk/>
            <pc:sldMk cId="3718391097" sldId="262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13:56:44.085" v="342" actId="20577"/>
        <pc:sldMkLst>
          <pc:docMk/>
          <pc:sldMk cId="965635153" sldId="263"/>
        </pc:sldMkLst>
        <pc:spChg chg="mod">
          <ac:chgData name="Anton Vasilyev" userId="c9a2c3308cbc88f4" providerId="Windows Live" clId="Web-{12298936-F568-43B8-9D28-3BFC2EB8E404}" dt="2020-11-03T13:55:14.020" v="317" actId="20577"/>
          <ac:spMkLst>
            <pc:docMk/>
            <pc:sldMk cId="965635153" sldId="263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56:44.085" v="342" actId="20577"/>
          <ac:spMkLst>
            <pc:docMk/>
            <pc:sldMk cId="965635153" sldId="263"/>
            <ac:spMk id="3" creationId="{6EB5EA79-2747-4663-9DD7-388DB5EDF6F6}"/>
          </ac:spMkLst>
        </pc:spChg>
      </pc:sldChg>
      <pc:sldChg chg="addSp delSp modSp add replId">
        <pc:chgData name="Anton Vasilyev" userId="c9a2c3308cbc88f4" providerId="Windows Live" clId="Web-{12298936-F568-43B8-9D28-3BFC2EB8E404}" dt="2020-11-03T14:40:21.612" v="455" actId="20577"/>
        <pc:sldMkLst>
          <pc:docMk/>
          <pc:sldMk cId="2471483575" sldId="264"/>
        </pc:sldMkLst>
        <pc:spChg chg="add del mod">
          <ac:chgData name="Anton Vasilyev" userId="c9a2c3308cbc88f4" providerId="Windows Live" clId="Web-{12298936-F568-43B8-9D28-3BFC2EB8E404}" dt="2020-11-03T14:40:21.612" v="455" actId="20577"/>
          <ac:spMkLst>
            <pc:docMk/>
            <pc:sldMk cId="2471483575" sldId="264"/>
            <ac:spMk id="3" creationId="{6EB5EA79-2747-4663-9DD7-388DB5EDF6F6}"/>
          </ac:spMkLst>
        </pc:spChg>
        <pc:spChg chg="add del mod">
          <ac:chgData name="Anton Vasilyev" userId="c9a2c3308cbc88f4" providerId="Windows Live" clId="Web-{12298936-F568-43B8-9D28-3BFC2EB8E404}" dt="2020-11-03T14:31:50.819" v="402"/>
          <ac:spMkLst>
            <pc:docMk/>
            <pc:sldMk cId="2471483575" sldId="264"/>
            <ac:spMk id="5" creationId="{8CF9071F-56BA-4D42-805B-F9C202EFBD28}"/>
          </ac:spMkLst>
        </pc:spChg>
      </pc:sldChg>
      <pc:sldChg chg="addSp modSp new del">
        <pc:chgData name="Anton Vasilyev" userId="c9a2c3308cbc88f4" providerId="Windows Live" clId="Web-{12298936-F568-43B8-9D28-3BFC2EB8E404}" dt="2020-11-03T14:34:17.994" v="435"/>
        <pc:sldMkLst>
          <pc:docMk/>
          <pc:sldMk cId="2300021634" sldId="265"/>
        </pc:sldMkLst>
        <pc:spChg chg="mod">
          <ac:chgData name="Anton Vasilyev" userId="c9a2c3308cbc88f4" providerId="Windows Live" clId="Web-{12298936-F568-43B8-9D28-3BFC2EB8E404}" dt="2020-11-03T14:34:15.807" v="433" actId="20577"/>
          <ac:spMkLst>
            <pc:docMk/>
            <pc:sldMk cId="2300021634" sldId="265"/>
            <ac:spMk id="3" creationId="{482E9BFB-9720-4E32-94A2-522EA3F641F7}"/>
          </ac:spMkLst>
        </pc:spChg>
        <pc:spChg chg="add">
          <ac:chgData name="Anton Vasilyev" userId="c9a2c3308cbc88f4" providerId="Windows Live" clId="Web-{12298936-F568-43B8-9D28-3BFC2EB8E404}" dt="2020-11-03T14:33:33.884" v="421"/>
          <ac:spMkLst>
            <pc:docMk/>
            <pc:sldMk cId="2300021634" sldId="265"/>
            <ac:spMk id="5" creationId="{DC27382D-3D0E-4AC4-8891-AF03F0E1066C}"/>
          </ac:spMkLst>
        </pc:spChg>
        <pc:spChg chg="add mod">
          <ac:chgData name="Anton Vasilyev" userId="c9a2c3308cbc88f4" providerId="Windows Live" clId="Web-{12298936-F568-43B8-9D28-3BFC2EB8E404}" dt="2020-11-03T14:34:13.885" v="429" actId="20577"/>
          <ac:spMkLst>
            <pc:docMk/>
            <pc:sldMk cId="2300021634" sldId="265"/>
            <ac:spMk id="6" creationId="{ED6C0532-906D-488A-94C1-DCFCC18FCDB6}"/>
          </ac:spMkLst>
        </pc:spChg>
      </pc:sldChg>
      <pc:sldMasterChg chg="mod modSldLayout">
        <pc:chgData name="Anton Vasilyev" userId="c9a2c3308cbc88f4" providerId="Windows Live" clId="Web-{12298936-F568-43B8-9D28-3BFC2EB8E404}" dt="2020-11-03T09:24:03.255" v="2"/>
        <pc:sldMasterMkLst>
          <pc:docMk/>
          <pc:sldMasterMk cId="2460954070" sldId="2147483660"/>
        </pc:sldMasterMkLst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385387890" sldId="2147483661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949138452" sldId="2147483662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591524520" sldId="2147483663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1203092039" sldId="2147483664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733172339" sldId="2147483665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210312558" sldId="2147483666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146388984" sldId="2147483667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171841454" sldId="2147483668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1718958274" sldId="2147483669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202905451" sldId="2147483670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name="Anton Vasilyev" userId="c9a2c3308cbc88f4" providerId="LiveId" clId="{97318E94-913A-4968-9B42-FAD2D3407C3D}"/>
    <pc:docChg chg="addSld modSld">
      <pc:chgData name="Anton Vasilyev" userId="c9a2c3308cbc88f4" providerId="LiveId" clId="{97318E94-913A-4968-9B42-FAD2D3407C3D}" dt="2021-01-11T14:00:46.790" v="357" actId="20577"/>
      <pc:docMkLst>
        <pc:docMk/>
      </pc:docMkLst>
      <pc:sldChg chg="modSp mod">
        <pc:chgData name="Anton Vasilyev" userId="c9a2c3308cbc88f4" providerId="LiveId" clId="{97318E94-913A-4968-9B42-FAD2D3407C3D}" dt="2021-01-11T13:59:27.246" v="148" actId="20577"/>
        <pc:sldMkLst>
          <pc:docMk/>
          <pc:sldMk cId="3982922168" sldId="297"/>
        </pc:sldMkLst>
        <pc:spChg chg="mod">
          <ac:chgData name="Anton Vasilyev" userId="c9a2c3308cbc88f4" providerId="LiveId" clId="{97318E94-913A-4968-9B42-FAD2D3407C3D}" dt="2021-01-11T13:59:27.246" v="148" actId="20577"/>
          <ac:spMkLst>
            <pc:docMk/>
            <pc:sldMk cId="3982922168" sldId="297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97318E94-913A-4968-9B42-FAD2D3407C3D}" dt="2021-01-11T14:00:46.790" v="357" actId="20577"/>
        <pc:sldMkLst>
          <pc:docMk/>
          <pc:sldMk cId="1092731328" sldId="302"/>
        </pc:sldMkLst>
        <pc:spChg chg="mod">
          <ac:chgData name="Anton Vasilyev" userId="c9a2c3308cbc88f4" providerId="LiveId" clId="{97318E94-913A-4968-9B42-FAD2D3407C3D}" dt="2021-01-11T14:00:46.790" v="357" actId="20577"/>
          <ac:spMkLst>
            <pc:docMk/>
            <pc:sldMk cId="1092731328" sldId="302"/>
            <ac:spMk id="3" creationId="{6EB5EA79-2747-4663-9DD7-388DB5EDF6F6}"/>
          </ac:spMkLst>
        </pc:spChg>
      </pc:sldChg>
    </pc:docChg>
  </pc:docChgLst>
  <pc:docChgLst>
    <pc:chgData name="Anton Vasilyev" userId="c9a2c3308cbc88f4" providerId="LiveId" clId="{A8F99119-FFFB-4347-9B94-A35508771FDA}"/>
    <pc:docChg chg="undo redo custSel addSld delSld modSld sldOrd">
      <pc:chgData name="Anton Vasilyev" userId="c9a2c3308cbc88f4" providerId="LiveId" clId="{A8F99119-FFFB-4347-9B94-A35508771FDA}" dt="2020-11-09T14:41:43.465" v="4256" actId="2711"/>
      <pc:docMkLst>
        <pc:docMk/>
      </pc:docMkLst>
      <pc:sldChg chg="modSp mod">
        <pc:chgData name="Anton Vasilyev" userId="c9a2c3308cbc88f4" providerId="LiveId" clId="{A8F99119-FFFB-4347-9B94-A35508771FDA}" dt="2020-11-09T11:34:18.527" v="72" actId="27636"/>
        <pc:sldMkLst>
          <pc:docMk/>
          <pc:sldMk cId="55206672" sldId="257"/>
        </pc:sldMkLst>
        <pc:spChg chg="mod">
          <ac:chgData name="Anton Vasilyev" userId="c9a2c3308cbc88f4" providerId="LiveId" clId="{A8F99119-FFFB-4347-9B94-A35508771FDA}" dt="2020-11-09T11:34:18.527" v="72" actId="27636"/>
          <ac:spMkLst>
            <pc:docMk/>
            <pc:sldMk cId="55206672" sldId="257"/>
            <ac:spMk id="2" creationId="{4454E273-1BD3-4886-B183-8EA0CD8AA0F5}"/>
          </ac:spMkLst>
        </pc:spChg>
      </pc:sldChg>
      <pc:sldChg chg="modSp mod">
        <pc:chgData name="Anton Vasilyev" userId="c9a2c3308cbc88f4" providerId="LiveId" clId="{A8F99119-FFFB-4347-9B94-A35508771FDA}" dt="2020-11-09T11:34:18.539" v="73" actId="27636"/>
        <pc:sldMkLst>
          <pc:docMk/>
          <pc:sldMk cId="2155980183" sldId="259"/>
        </pc:sldMkLst>
        <pc:spChg chg="mod">
          <ac:chgData name="Anton Vasilyev" userId="c9a2c3308cbc88f4" providerId="LiveId" clId="{A8F99119-FFFB-4347-9B94-A35508771FDA}" dt="2020-11-09T11:34:18.539" v="73" actId="27636"/>
          <ac:spMkLst>
            <pc:docMk/>
            <pc:sldMk cId="2155980183" sldId="259"/>
            <ac:spMk id="2" creationId="{4454E273-1BD3-4886-B183-8EA0CD8AA0F5}"/>
          </ac:spMkLst>
        </pc:spChg>
      </pc:sldChg>
      <pc:sldChg chg="modSp mod">
        <pc:chgData name="Anton Vasilyev" userId="c9a2c3308cbc88f4" providerId="LiveId" clId="{A8F99119-FFFB-4347-9B94-A35508771FDA}" dt="2020-11-09T12:31:31.587" v="855" actId="6549"/>
        <pc:sldMkLst>
          <pc:docMk/>
          <pc:sldMk cId="3718391097" sldId="262"/>
        </pc:sldMkLst>
        <pc:spChg chg="mod">
          <ac:chgData name="Anton Vasilyev" userId="c9a2c3308cbc88f4" providerId="LiveId" clId="{A8F99119-FFFB-4347-9B94-A35508771FDA}" dt="2020-11-09T12:31:31.587" v="855" actId="6549"/>
          <ac:spMkLst>
            <pc:docMk/>
            <pc:sldMk cId="3718391097" sldId="262"/>
            <ac:spMk id="3" creationId="{6EB5EA79-2747-4663-9DD7-388DB5EDF6F6}"/>
          </ac:spMkLst>
        </pc:spChg>
      </pc:sldChg>
      <pc:sldChg chg="modSp del mod">
        <pc:chgData name="Anton Vasilyev" userId="c9a2c3308cbc88f4" providerId="LiveId" clId="{A8F99119-FFFB-4347-9B94-A35508771FDA}" dt="2020-11-09T11:37:36.701" v="160" actId="2696"/>
        <pc:sldMkLst>
          <pc:docMk/>
          <pc:sldMk cId="2471483575" sldId="264"/>
        </pc:sldMkLst>
        <pc:spChg chg="mod">
          <ac:chgData name="Anton Vasilyev" userId="c9a2c3308cbc88f4" providerId="LiveId" clId="{A8F99119-FFFB-4347-9B94-A35508771FDA}" dt="2020-11-03T15:02:19.877" v="43" actId="5793"/>
          <ac:spMkLst>
            <pc:docMk/>
            <pc:sldMk cId="2471483575" sldId="264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1:57:47.190" v="267" actId="5793"/>
        <pc:sldMkLst>
          <pc:docMk/>
          <pc:sldMk cId="2126492656" sldId="265"/>
        </pc:sldMkLst>
        <pc:spChg chg="mod">
          <ac:chgData name="Anton Vasilyev" userId="c9a2c3308cbc88f4" providerId="LiveId" clId="{A8F99119-FFFB-4347-9B94-A35508771FDA}" dt="2020-11-09T11:38:18.847" v="218" actId="20577"/>
          <ac:spMkLst>
            <pc:docMk/>
            <pc:sldMk cId="2126492656" sldId="265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1:57:47.190" v="267" actId="5793"/>
          <ac:spMkLst>
            <pc:docMk/>
            <pc:sldMk cId="2126492656" sldId="265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31:53.002" v="858" actId="20577"/>
        <pc:sldMkLst>
          <pc:docMk/>
          <pc:sldMk cId="1919162327" sldId="266"/>
        </pc:sldMkLst>
        <pc:spChg chg="mod">
          <ac:chgData name="Anton Vasilyev" userId="c9a2c3308cbc88f4" providerId="LiveId" clId="{A8F99119-FFFB-4347-9B94-A35508771FDA}" dt="2020-11-09T11:59:27.774" v="324" actId="20577"/>
          <ac:spMkLst>
            <pc:docMk/>
            <pc:sldMk cId="1919162327" sldId="266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31:53.002" v="858" actId="20577"/>
          <ac:spMkLst>
            <pc:docMk/>
            <pc:sldMk cId="1919162327" sldId="266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2:24:22.461" v="825" actId="1076"/>
        <pc:sldMkLst>
          <pc:docMk/>
          <pc:sldMk cId="500289678" sldId="267"/>
        </pc:sldMkLst>
        <pc:spChg chg="del mod">
          <ac:chgData name="Anton Vasilyev" userId="c9a2c3308cbc88f4" providerId="LiveId" clId="{A8F99119-FFFB-4347-9B94-A35508771FDA}" dt="2020-11-09T12:00:54.645" v="387" actId="478"/>
          <ac:spMkLst>
            <pc:docMk/>
            <pc:sldMk cId="500289678" sldId="267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2:00:58.208" v="388" actId="478"/>
          <ac:spMkLst>
            <pc:docMk/>
            <pc:sldMk cId="500289678" sldId="267"/>
            <ac:spMk id="6" creationId="{70B0DAF3-B876-4300-80CC-2F181EE9CE3D}"/>
          </ac:spMkLst>
        </pc:spChg>
        <pc:picChg chg="add mod">
          <ac:chgData name="Anton Vasilyev" userId="c9a2c3308cbc88f4" providerId="LiveId" clId="{A8F99119-FFFB-4347-9B94-A35508771FDA}" dt="2020-11-09T12:24:22.461" v="825" actId="1076"/>
          <ac:picMkLst>
            <pc:docMk/>
            <pc:sldMk cId="500289678" sldId="267"/>
            <ac:picMk id="7" creationId="{7E9715F4-EAAB-41E9-ABAD-315A8C312243}"/>
          </ac:picMkLst>
        </pc:picChg>
      </pc:sldChg>
      <pc:sldChg chg="new del">
        <pc:chgData name="Anton Vasilyev" userId="c9a2c3308cbc88f4" providerId="LiveId" clId="{A8F99119-FFFB-4347-9B94-A35508771FDA}" dt="2020-11-09T12:05:11.181" v="395" actId="2696"/>
        <pc:sldMkLst>
          <pc:docMk/>
          <pc:sldMk cId="2783319270" sldId="268"/>
        </pc:sldMkLst>
      </pc:sldChg>
      <pc:sldChg chg="modSp add mod ord">
        <pc:chgData name="Anton Vasilyev" userId="c9a2c3308cbc88f4" providerId="LiveId" clId="{A8F99119-FFFB-4347-9B94-A35508771FDA}" dt="2020-11-09T12:08:25.891" v="510" actId="403"/>
        <pc:sldMkLst>
          <pc:docMk/>
          <pc:sldMk cId="4175550335" sldId="268"/>
        </pc:sldMkLst>
        <pc:spChg chg="mod">
          <ac:chgData name="Anton Vasilyev" userId="c9a2c3308cbc88f4" providerId="LiveId" clId="{A8F99119-FFFB-4347-9B94-A35508771FDA}" dt="2020-11-09T12:05:27.502" v="417" actId="20577"/>
          <ac:spMkLst>
            <pc:docMk/>
            <pc:sldMk cId="4175550335" sldId="268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08:25.891" v="510" actId="403"/>
          <ac:spMkLst>
            <pc:docMk/>
            <pc:sldMk cId="4175550335" sldId="268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32:09.427" v="862" actId="20577"/>
        <pc:sldMkLst>
          <pc:docMk/>
          <pc:sldMk cId="3945272560" sldId="269"/>
        </pc:sldMkLst>
        <pc:spChg chg="mod">
          <ac:chgData name="Anton Vasilyev" userId="c9a2c3308cbc88f4" providerId="LiveId" clId="{A8F99119-FFFB-4347-9B94-A35508771FDA}" dt="2020-11-09T12:32:09.427" v="862" actId="20577"/>
          <ac:spMkLst>
            <pc:docMk/>
            <pc:sldMk cId="3945272560" sldId="269"/>
            <ac:spMk id="3" creationId="{6EB5EA79-2747-4663-9DD7-388DB5EDF6F6}"/>
          </ac:spMkLst>
        </pc:spChg>
      </pc:sldChg>
      <pc:sldChg chg="addSp modSp add mod">
        <pc:chgData name="Anton Vasilyev" userId="c9a2c3308cbc88f4" providerId="LiveId" clId="{A8F99119-FFFB-4347-9B94-A35508771FDA}" dt="2020-11-09T12:14:06.271" v="643" actId="1076"/>
        <pc:sldMkLst>
          <pc:docMk/>
          <pc:sldMk cId="4044844545" sldId="270"/>
        </pc:sldMkLst>
        <pc:spChg chg="mod">
          <ac:chgData name="Anton Vasilyev" userId="c9a2c3308cbc88f4" providerId="LiveId" clId="{A8F99119-FFFB-4347-9B94-A35508771FDA}" dt="2020-11-09T12:13:49.500" v="641" actId="2711"/>
          <ac:spMkLst>
            <pc:docMk/>
            <pc:sldMk cId="4044844545" sldId="270"/>
            <ac:spMk id="3" creationId="{6EB5EA79-2747-4663-9DD7-388DB5EDF6F6}"/>
          </ac:spMkLst>
        </pc:spChg>
        <pc:picChg chg="add mod">
          <ac:chgData name="Anton Vasilyev" userId="c9a2c3308cbc88f4" providerId="LiveId" clId="{A8F99119-FFFB-4347-9B94-A35508771FDA}" dt="2020-11-09T12:14:06.271" v="643" actId="1076"/>
          <ac:picMkLst>
            <pc:docMk/>
            <pc:sldMk cId="4044844545" sldId="270"/>
            <ac:picMk id="5" creationId="{28BAD9D6-786F-4242-BCAC-515E0C7B615A}"/>
          </ac:picMkLst>
        </pc:picChg>
      </pc:sldChg>
      <pc:sldChg chg="delSp modSp add mod">
        <pc:chgData name="Anton Vasilyev" userId="c9a2c3308cbc88f4" providerId="LiveId" clId="{A8F99119-FFFB-4347-9B94-A35508771FDA}" dt="2020-11-09T12:14:59.112" v="662" actId="255"/>
        <pc:sldMkLst>
          <pc:docMk/>
          <pc:sldMk cId="3672457300" sldId="271"/>
        </pc:sldMkLst>
        <pc:spChg chg="mod">
          <ac:chgData name="Anton Vasilyev" userId="c9a2c3308cbc88f4" providerId="LiveId" clId="{A8F99119-FFFB-4347-9B94-A35508771FDA}" dt="2020-11-09T12:14:59.112" v="662" actId="255"/>
          <ac:spMkLst>
            <pc:docMk/>
            <pc:sldMk cId="3672457300" sldId="271"/>
            <ac:spMk id="3" creationId="{6EB5EA79-2747-4663-9DD7-388DB5EDF6F6}"/>
          </ac:spMkLst>
        </pc:spChg>
        <pc:picChg chg="del">
          <ac:chgData name="Anton Vasilyev" userId="c9a2c3308cbc88f4" providerId="LiveId" clId="{A8F99119-FFFB-4347-9B94-A35508771FDA}" dt="2020-11-09T12:14:33.759" v="645" actId="478"/>
          <ac:picMkLst>
            <pc:docMk/>
            <pc:sldMk cId="3672457300" sldId="271"/>
            <ac:picMk id="5" creationId="{28BAD9D6-786F-4242-BCAC-515E0C7B615A}"/>
          </ac:picMkLst>
        </pc:picChg>
      </pc:sldChg>
      <pc:sldChg chg="modSp add mod">
        <pc:chgData name="Anton Vasilyev" userId="c9a2c3308cbc88f4" providerId="LiveId" clId="{A8F99119-FFFB-4347-9B94-A35508771FDA}" dt="2020-11-09T12:21:46.280" v="759" actId="255"/>
        <pc:sldMkLst>
          <pc:docMk/>
          <pc:sldMk cId="2028285975" sldId="272"/>
        </pc:sldMkLst>
        <pc:spChg chg="mod">
          <ac:chgData name="Anton Vasilyev" userId="c9a2c3308cbc88f4" providerId="LiveId" clId="{A8F99119-FFFB-4347-9B94-A35508771FDA}" dt="2020-11-09T12:21:46.280" v="759" actId="255"/>
          <ac:spMkLst>
            <pc:docMk/>
            <pc:sldMk cId="2028285975" sldId="272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19:20.911" v="735" actId="20577"/>
        <pc:sldMkLst>
          <pc:docMk/>
          <pc:sldMk cId="3009522904" sldId="273"/>
        </pc:sldMkLst>
        <pc:spChg chg="mod">
          <ac:chgData name="Anton Vasilyev" userId="c9a2c3308cbc88f4" providerId="LiveId" clId="{A8F99119-FFFB-4347-9B94-A35508771FDA}" dt="2020-11-09T12:19:20.911" v="735" actId="20577"/>
          <ac:spMkLst>
            <pc:docMk/>
            <pc:sldMk cId="3009522904" sldId="273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22:28.150" v="769" actId="15"/>
        <pc:sldMkLst>
          <pc:docMk/>
          <pc:sldMk cId="74763592" sldId="274"/>
        </pc:sldMkLst>
        <pc:spChg chg="mod">
          <ac:chgData name="Anton Vasilyev" userId="c9a2c3308cbc88f4" providerId="LiveId" clId="{A8F99119-FFFB-4347-9B94-A35508771FDA}" dt="2020-11-09T12:19:59.261" v="738" actId="27636"/>
          <ac:spMkLst>
            <pc:docMk/>
            <pc:sldMk cId="74763592" sldId="274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22:28.150" v="769" actId="15"/>
          <ac:spMkLst>
            <pc:docMk/>
            <pc:sldMk cId="74763592" sldId="274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2:32:31.075" v="863" actId="1076"/>
        <pc:sldMkLst>
          <pc:docMk/>
          <pc:sldMk cId="2447925966" sldId="275"/>
        </pc:sldMkLst>
        <pc:spChg chg="mod">
          <ac:chgData name="Anton Vasilyev" userId="c9a2c3308cbc88f4" providerId="LiveId" clId="{A8F99119-FFFB-4347-9B94-A35508771FDA}" dt="2020-11-09T12:22:56.176" v="803" actId="20577"/>
          <ac:spMkLst>
            <pc:docMk/>
            <pc:sldMk cId="2447925966" sldId="275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2:23:00.338" v="804" actId="478"/>
          <ac:spMkLst>
            <pc:docMk/>
            <pc:sldMk cId="2447925966" sldId="275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2:23:03.077" v="805" actId="478"/>
          <ac:spMkLst>
            <pc:docMk/>
            <pc:sldMk cId="2447925966" sldId="275"/>
            <ac:spMk id="6" creationId="{E4032510-EF82-435C-A27F-6E314D61F581}"/>
          </ac:spMkLst>
        </pc:spChg>
        <pc:picChg chg="add mod">
          <ac:chgData name="Anton Vasilyev" userId="c9a2c3308cbc88f4" providerId="LiveId" clId="{A8F99119-FFFB-4347-9B94-A35508771FDA}" dt="2020-11-09T12:32:31.075" v="863" actId="1076"/>
          <ac:picMkLst>
            <pc:docMk/>
            <pc:sldMk cId="2447925966" sldId="275"/>
            <ac:picMk id="7" creationId="{B3D2EFF0-B9FF-4145-A4D4-8C54A44D6D37}"/>
          </ac:picMkLst>
        </pc:picChg>
      </pc:sldChg>
      <pc:sldChg chg="addSp delSp modSp add mod">
        <pc:chgData name="Anton Vasilyev" userId="c9a2c3308cbc88f4" providerId="LiveId" clId="{A8F99119-FFFB-4347-9B94-A35508771FDA}" dt="2020-11-09T12:24:00.861" v="824" actId="1076"/>
        <pc:sldMkLst>
          <pc:docMk/>
          <pc:sldMk cId="1934416503" sldId="276"/>
        </pc:sldMkLst>
        <pc:spChg chg="mod">
          <ac:chgData name="Anton Vasilyev" userId="c9a2c3308cbc88f4" providerId="LiveId" clId="{A8F99119-FFFB-4347-9B94-A35508771FDA}" dt="2020-11-09T12:23:47.744" v="822" actId="20577"/>
          <ac:spMkLst>
            <pc:docMk/>
            <pc:sldMk cId="1934416503" sldId="276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2:24:00.861" v="824" actId="1076"/>
          <ac:picMkLst>
            <pc:docMk/>
            <pc:sldMk cId="1934416503" sldId="276"/>
            <ac:picMk id="3" creationId="{DAC1B755-833B-469F-AD34-51EE0C9D952B}"/>
          </ac:picMkLst>
        </pc:picChg>
        <pc:picChg chg="del">
          <ac:chgData name="Anton Vasilyev" userId="c9a2c3308cbc88f4" providerId="LiveId" clId="{A8F99119-FFFB-4347-9B94-A35508771FDA}" dt="2020-11-09T12:23:40.717" v="810" actId="478"/>
          <ac:picMkLst>
            <pc:docMk/>
            <pc:sldMk cId="1934416503" sldId="276"/>
            <ac:picMk id="7" creationId="{B3D2EFF0-B9FF-4145-A4D4-8C54A44D6D37}"/>
          </ac:picMkLst>
        </pc:picChg>
      </pc:sldChg>
      <pc:sldChg chg="addSp delSp modSp add mod">
        <pc:chgData name="Anton Vasilyev" userId="c9a2c3308cbc88f4" providerId="LiveId" clId="{A8F99119-FFFB-4347-9B94-A35508771FDA}" dt="2020-11-09T12:25:03.620" v="842" actId="1076"/>
        <pc:sldMkLst>
          <pc:docMk/>
          <pc:sldMk cId="393434215" sldId="277"/>
        </pc:sldMkLst>
        <pc:spChg chg="mod">
          <ac:chgData name="Anton Vasilyev" userId="c9a2c3308cbc88f4" providerId="LiveId" clId="{A8F99119-FFFB-4347-9B94-A35508771FDA}" dt="2020-11-09T12:24:50.829" v="839" actId="20577"/>
          <ac:spMkLst>
            <pc:docMk/>
            <pc:sldMk cId="393434215" sldId="277"/>
            <ac:spMk id="2" creationId="{4454E273-1BD3-4886-B183-8EA0CD8AA0F5}"/>
          </ac:spMkLst>
        </pc:spChg>
        <pc:picChg chg="del">
          <ac:chgData name="Anton Vasilyev" userId="c9a2c3308cbc88f4" providerId="LiveId" clId="{A8F99119-FFFB-4347-9B94-A35508771FDA}" dt="2020-11-09T12:24:53.005" v="840" actId="478"/>
          <ac:picMkLst>
            <pc:docMk/>
            <pc:sldMk cId="393434215" sldId="277"/>
            <ac:picMk id="3" creationId="{DAC1B755-833B-469F-AD34-51EE0C9D952B}"/>
          </ac:picMkLst>
        </pc:picChg>
        <pc:picChg chg="add mod">
          <ac:chgData name="Anton Vasilyev" userId="c9a2c3308cbc88f4" providerId="LiveId" clId="{A8F99119-FFFB-4347-9B94-A35508771FDA}" dt="2020-11-09T12:25:03.620" v="842" actId="1076"/>
          <ac:picMkLst>
            <pc:docMk/>
            <pc:sldMk cId="393434215" sldId="277"/>
            <ac:picMk id="5" creationId="{ABF542A5-EFAD-41CB-B3D0-456E14BC5824}"/>
          </ac:picMkLst>
        </pc:picChg>
      </pc:sldChg>
      <pc:sldChg chg="addSp delSp modSp add mod">
        <pc:chgData name="Anton Vasilyev" userId="c9a2c3308cbc88f4" providerId="LiveId" clId="{A8F99119-FFFB-4347-9B94-A35508771FDA}" dt="2020-11-09T12:25:40.431" v="846" actId="1076"/>
        <pc:sldMkLst>
          <pc:docMk/>
          <pc:sldMk cId="2084164705" sldId="278"/>
        </pc:sldMkLst>
        <pc:picChg chg="add mod">
          <ac:chgData name="Anton Vasilyev" userId="c9a2c3308cbc88f4" providerId="LiveId" clId="{A8F99119-FFFB-4347-9B94-A35508771FDA}" dt="2020-11-09T12:25:40.431" v="846" actId="1076"/>
          <ac:picMkLst>
            <pc:docMk/>
            <pc:sldMk cId="2084164705" sldId="278"/>
            <ac:picMk id="3" creationId="{FD3D10FE-DD5B-42C5-A063-DE47DD14D84E}"/>
          </ac:picMkLst>
        </pc:picChg>
        <pc:picChg chg="del">
          <ac:chgData name="Anton Vasilyev" userId="c9a2c3308cbc88f4" providerId="LiveId" clId="{A8F99119-FFFB-4347-9B94-A35508771FDA}" dt="2020-11-09T12:25:29.597" v="844" actId="478"/>
          <ac:picMkLst>
            <pc:docMk/>
            <pc:sldMk cId="2084164705" sldId="278"/>
            <ac:picMk id="5" creationId="{ABF542A5-EFAD-41CB-B3D0-456E14BC5824}"/>
          </ac:picMkLst>
        </pc:picChg>
      </pc:sldChg>
      <pc:sldChg chg="addSp delSp modSp add mod">
        <pc:chgData name="Anton Vasilyev" userId="c9a2c3308cbc88f4" providerId="LiveId" clId="{A8F99119-FFFB-4347-9B94-A35508771FDA}" dt="2020-11-09T12:26:04.829" v="850" actId="1076"/>
        <pc:sldMkLst>
          <pc:docMk/>
          <pc:sldMk cId="1490020622" sldId="279"/>
        </pc:sldMkLst>
        <pc:picChg chg="del">
          <ac:chgData name="Anton Vasilyev" userId="c9a2c3308cbc88f4" providerId="LiveId" clId="{A8F99119-FFFB-4347-9B94-A35508771FDA}" dt="2020-11-09T12:25:56.174" v="848" actId="478"/>
          <ac:picMkLst>
            <pc:docMk/>
            <pc:sldMk cId="1490020622" sldId="279"/>
            <ac:picMk id="3" creationId="{FD3D10FE-DD5B-42C5-A063-DE47DD14D84E}"/>
          </ac:picMkLst>
        </pc:picChg>
        <pc:picChg chg="add mod">
          <ac:chgData name="Anton Vasilyev" userId="c9a2c3308cbc88f4" providerId="LiveId" clId="{A8F99119-FFFB-4347-9B94-A35508771FDA}" dt="2020-11-09T12:26:04.829" v="850" actId="1076"/>
          <ac:picMkLst>
            <pc:docMk/>
            <pc:sldMk cId="1490020622" sldId="279"/>
            <ac:picMk id="5" creationId="{CAE58F50-3AE2-487E-86FD-607BC3736AA6}"/>
          </ac:picMkLst>
        </pc:picChg>
      </pc:sldChg>
      <pc:sldChg chg="addSp delSp modSp add mod">
        <pc:chgData name="Anton Vasilyev" userId="c9a2c3308cbc88f4" providerId="LiveId" clId="{A8F99119-FFFB-4347-9B94-A35508771FDA}" dt="2020-11-09T12:26:31.807" v="854" actId="1076"/>
        <pc:sldMkLst>
          <pc:docMk/>
          <pc:sldMk cId="2559597942" sldId="280"/>
        </pc:sldMkLst>
        <pc:picChg chg="add mod">
          <ac:chgData name="Anton Vasilyev" userId="c9a2c3308cbc88f4" providerId="LiveId" clId="{A8F99119-FFFB-4347-9B94-A35508771FDA}" dt="2020-11-09T12:26:31.807" v="854" actId="1076"/>
          <ac:picMkLst>
            <pc:docMk/>
            <pc:sldMk cId="2559597942" sldId="280"/>
            <ac:picMk id="3" creationId="{C0A83B48-3BD6-48E0-A497-554843069C10}"/>
          </ac:picMkLst>
        </pc:picChg>
        <pc:picChg chg="del">
          <ac:chgData name="Anton Vasilyev" userId="c9a2c3308cbc88f4" providerId="LiveId" clId="{A8F99119-FFFB-4347-9B94-A35508771FDA}" dt="2020-11-09T12:26:25.198" v="852" actId="478"/>
          <ac:picMkLst>
            <pc:docMk/>
            <pc:sldMk cId="2559597942" sldId="280"/>
            <ac:picMk id="5" creationId="{CAE58F50-3AE2-487E-86FD-607BC3736AA6}"/>
          </ac:picMkLst>
        </pc:picChg>
      </pc:sldChg>
      <pc:sldChg chg="modSp add mod ord">
        <pc:chgData name="Anton Vasilyev" userId="c9a2c3308cbc88f4" providerId="LiveId" clId="{A8F99119-FFFB-4347-9B94-A35508771FDA}" dt="2020-11-09T13:22:04.566" v="896" actId="6549"/>
        <pc:sldMkLst>
          <pc:docMk/>
          <pc:sldMk cId="3425571670" sldId="281"/>
        </pc:sldMkLst>
        <pc:spChg chg="mod">
          <ac:chgData name="Anton Vasilyev" userId="c9a2c3308cbc88f4" providerId="LiveId" clId="{A8F99119-FFFB-4347-9B94-A35508771FDA}" dt="2020-11-09T13:20:22.226" v="867"/>
          <ac:spMkLst>
            <pc:docMk/>
            <pc:sldMk cId="3425571670" sldId="28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22:04.566" v="896" actId="6549"/>
          <ac:spMkLst>
            <pc:docMk/>
            <pc:sldMk cId="3425571670" sldId="281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3:23:07.108" v="947" actId="1076"/>
        <pc:sldMkLst>
          <pc:docMk/>
          <pc:sldMk cId="2225657827" sldId="282"/>
        </pc:sldMkLst>
        <pc:spChg chg="mod">
          <ac:chgData name="Anton Vasilyev" userId="c9a2c3308cbc88f4" providerId="LiveId" clId="{A8F99119-FFFB-4347-9B94-A35508771FDA}" dt="2020-11-09T13:22:46.067" v="943" actId="20577"/>
          <ac:spMkLst>
            <pc:docMk/>
            <pc:sldMk cId="2225657827" sldId="282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3:22:50.815" v="944" actId="478"/>
          <ac:spMkLst>
            <pc:docMk/>
            <pc:sldMk cId="2225657827" sldId="282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3:22:54.925" v="945" actId="478"/>
          <ac:spMkLst>
            <pc:docMk/>
            <pc:sldMk cId="2225657827" sldId="282"/>
            <ac:spMk id="6" creationId="{4B35852C-D291-45D1-BB3A-D2DE42AA08E9}"/>
          </ac:spMkLst>
        </pc:spChg>
        <pc:picChg chg="add mod">
          <ac:chgData name="Anton Vasilyev" userId="c9a2c3308cbc88f4" providerId="LiveId" clId="{A8F99119-FFFB-4347-9B94-A35508771FDA}" dt="2020-11-09T13:23:07.108" v="947" actId="1076"/>
          <ac:picMkLst>
            <pc:docMk/>
            <pc:sldMk cId="2225657827" sldId="282"/>
            <ac:picMk id="7" creationId="{161715BC-1C9C-4DFB-9525-FDDCE317A833}"/>
          </ac:picMkLst>
        </pc:picChg>
      </pc:sldChg>
      <pc:sldChg chg="addSp delSp modSp add mod">
        <pc:chgData name="Anton Vasilyev" userId="c9a2c3308cbc88f4" providerId="LiveId" clId="{A8F99119-FFFB-4347-9B94-A35508771FDA}" dt="2020-11-09T13:23:44.101" v="964" actId="1076"/>
        <pc:sldMkLst>
          <pc:docMk/>
          <pc:sldMk cId="2957237505" sldId="283"/>
        </pc:sldMkLst>
        <pc:spChg chg="mod">
          <ac:chgData name="Anton Vasilyev" userId="c9a2c3308cbc88f4" providerId="LiveId" clId="{A8F99119-FFFB-4347-9B94-A35508771FDA}" dt="2020-11-09T13:23:22.917" v="961" actId="20577"/>
          <ac:spMkLst>
            <pc:docMk/>
            <pc:sldMk cId="2957237505" sldId="283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3:23:44.101" v="964" actId="1076"/>
          <ac:picMkLst>
            <pc:docMk/>
            <pc:sldMk cId="2957237505" sldId="283"/>
            <ac:picMk id="3" creationId="{3175CF42-23AC-444B-8B69-EF1880C623C9}"/>
          </ac:picMkLst>
        </pc:picChg>
        <pc:picChg chg="del">
          <ac:chgData name="Anton Vasilyev" userId="c9a2c3308cbc88f4" providerId="LiveId" clId="{A8F99119-FFFB-4347-9B94-A35508771FDA}" dt="2020-11-09T13:23:26.293" v="962" actId="478"/>
          <ac:picMkLst>
            <pc:docMk/>
            <pc:sldMk cId="2957237505" sldId="283"/>
            <ac:picMk id="7" creationId="{161715BC-1C9C-4DFB-9525-FDDCE317A833}"/>
          </ac:picMkLst>
        </pc:picChg>
      </pc:sldChg>
      <pc:sldChg chg="addSp delSp modSp add mod">
        <pc:chgData name="Anton Vasilyev" userId="c9a2c3308cbc88f4" providerId="LiveId" clId="{A8F99119-FFFB-4347-9B94-A35508771FDA}" dt="2020-11-09T13:25:18.685" v="970" actId="1076"/>
        <pc:sldMkLst>
          <pc:docMk/>
          <pc:sldMk cId="3883675647" sldId="284"/>
        </pc:sldMkLst>
        <pc:spChg chg="mod">
          <ac:chgData name="Anton Vasilyev" userId="c9a2c3308cbc88f4" providerId="LiveId" clId="{A8F99119-FFFB-4347-9B94-A35508771FDA}" dt="2020-11-09T13:24:57.362" v="967" actId="27636"/>
          <ac:spMkLst>
            <pc:docMk/>
            <pc:sldMk cId="3883675647" sldId="284"/>
            <ac:spMk id="2" creationId="{4454E273-1BD3-4886-B183-8EA0CD8AA0F5}"/>
          </ac:spMkLst>
        </pc:spChg>
        <pc:picChg chg="del">
          <ac:chgData name="Anton Vasilyev" userId="c9a2c3308cbc88f4" providerId="LiveId" clId="{A8F99119-FFFB-4347-9B94-A35508771FDA}" dt="2020-11-09T13:25:00.004" v="968" actId="478"/>
          <ac:picMkLst>
            <pc:docMk/>
            <pc:sldMk cId="3883675647" sldId="284"/>
            <ac:picMk id="3" creationId="{3175CF42-23AC-444B-8B69-EF1880C623C9}"/>
          </ac:picMkLst>
        </pc:picChg>
        <pc:picChg chg="add mod">
          <ac:chgData name="Anton Vasilyev" userId="c9a2c3308cbc88f4" providerId="LiveId" clId="{A8F99119-FFFB-4347-9B94-A35508771FDA}" dt="2020-11-09T13:25:18.685" v="970" actId="1076"/>
          <ac:picMkLst>
            <pc:docMk/>
            <pc:sldMk cId="3883675647" sldId="284"/>
            <ac:picMk id="5" creationId="{48FD269E-362D-46FE-9DD9-B8B3893635BC}"/>
          </ac:picMkLst>
        </pc:picChg>
      </pc:sldChg>
      <pc:sldChg chg="modSp add mod ord">
        <pc:chgData name="Anton Vasilyev" userId="c9a2c3308cbc88f4" providerId="LiveId" clId="{A8F99119-FFFB-4347-9B94-A35508771FDA}" dt="2020-11-09T13:45:04.194" v="1318" actId="20577"/>
        <pc:sldMkLst>
          <pc:docMk/>
          <pc:sldMk cId="2667846834" sldId="285"/>
        </pc:sldMkLst>
        <pc:spChg chg="mod">
          <ac:chgData name="Anton Vasilyev" userId="c9a2c3308cbc88f4" providerId="LiveId" clId="{A8F99119-FFFB-4347-9B94-A35508771FDA}" dt="2020-11-09T13:26:01.252" v="1029" actId="20577"/>
          <ac:spMkLst>
            <pc:docMk/>
            <pc:sldMk cId="2667846834" sldId="285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45:04.194" v="1318" actId="20577"/>
          <ac:spMkLst>
            <pc:docMk/>
            <pc:sldMk cId="2667846834" sldId="285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3:49:50.387" v="1399" actId="20577"/>
        <pc:sldMkLst>
          <pc:docMk/>
          <pc:sldMk cId="39667180" sldId="286"/>
        </pc:sldMkLst>
        <pc:spChg chg="mod">
          <ac:chgData name="Anton Vasilyev" userId="c9a2c3308cbc88f4" providerId="LiveId" clId="{A8F99119-FFFB-4347-9B94-A35508771FDA}" dt="2020-11-09T13:49:50.387" v="1399" actId="20577"/>
          <ac:spMkLst>
            <pc:docMk/>
            <pc:sldMk cId="39667180" sldId="286"/>
            <ac:spMk id="3" creationId="{6EB5EA79-2747-4663-9DD7-388DB5EDF6F6}"/>
          </ac:spMkLst>
        </pc:spChg>
      </pc:sldChg>
      <pc:sldChg chg="modSp add mod ord">
        <pc:chgData name="Anton Vasilyev" userId="c9a2c3308cbc88f4" providerId="LiveId" clId="{A8F99119-FFFB-4347-9B94-A35508771FDA}" dt="2020-11-09T13:53:34.812" v="1644" actId="255"/>
        <pc:sldMkLst>
          <pc:docMk/>
          <pc:sldMk cId="3293052585" sldId="287"/>
        </pc:sldMkLst>
        <pc:spChg chg="mod">
          <ac:chgData name="Anton Vasilyev" userId="c9a2c3308cbc88f4" providerId="LiveId" clId="{A8F99119-FFFB-4347-9B94-A35508771FDA}" dt="2020-11-09T13:53:34.812" v="1644" actId="255"/>
          <ac:spMkLst>
            <pc:docMk/>
            <pc:sldMk cId="3293052585" sldId="287"/>
            <ac:spMk id="3" creationId="{6EB5EA79-2747-4663-9DD7-388DB5EDF6F6}"/>
          </ac:spMkLst>
        </pc:spChg>
      </pc:sldChg>
      <pc:sldChg chg="addSp delSp modSp add mod ord">
        <pc:chgData name="Anton Vasilyev" userId="c9a2c3308cbc88f4" providerId="LiveId" clId="{A8F99119-FFFB-4347-9B94-A35508771FDA}" dt="2020-11-09T13:54:08.219" v="1650" actId="1076"/>
        <pc:sldMkLst>
          <pc:docMk/>
          <pc:sldMk cId="3057144070" sldId="288"/>
        </pc:sldMkLst>
        <pc:picChg chg="add mod">
          <ac:chgData name="Anton Vasilyev" userId="c9a2c3308cbc88f4" providerId="LiveId" clId="{A8F99119-FFFB-4347-9B94-A35508771FDA}" dt="2020-11-09T13:54:08.219" v="1650" actId="1076"/>
          <ac:picMkLst>
            <pc:docMk/>
            <pc:sldMk cId="3057144070" sldId="288"/>
            <ac:picMk id="3" creationId="{8D9B7BD1-3005-4089-A1F7-4A5C9822C196}"/>
          </ac:picMkLst>
        </pc:picChg>
        <pc:picChg chg="del">
          <ac:chgData name="Anton Vasilyev" userId="c9a2c3308cbc88f4" providerId="LiveId" clId="{A8F99119-FFFB-4347-9B94-A35508771FDA}" dt="2020-11-09T13:53:52.492" v="1648" actId="478"/>
          <ac:picMkLst>
            <pc:docMk/>
            <pc:sldMk cId="3057144070" sldId="288"/>
            <ac:picMk id="5" creationId="{48FD269E-362D-46FE-9DD9-B8B3893635BC}"/>
          </ac:picMkLst>
        </pc:picChg>
      </pc:sldChg>
      <pc:sldChg chg="modSp add mod ord">
        <pc:chgData name="Anton Vasilyev" userId="c9a2c3308cbc88f4" providerId="LiveId" clId="{A8F99119-FFFB-4347-9B94-A35508771FDA}" dt="2020-11-09T13:59:04.627" v="2096" actId="20577"/>
        <pc:sldMkLst>
          <pc:docMk/>
          <pc:sldMk cId="3519335592" sldId="289"/>
        </pc:sldMkLst>
        <pc:spChg chg="mod">
          <ac:chgData name="Anton Vasilyev" userId="c9a2c3308cbc88f4" providerId="LiveId" clId="{A8F99119-FFFB-4347-9B94-A35508771FDA}" dt="2020-11-09T13:54:44.667" v="1683" actId="20577"/>
          <ac:spMkLst>
            <pc:docMk/>
            <pc:sldMk cId="3519335592" sldId="289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59:04.627" v="2096" actId="20577"/>
          <ac:spMkLst>
            <pc:docMk/>
            <pc:sldMk cId="3519335592" sldId="289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01:32.340" v="2404" actId="6549"/>
        <pc:sldMkLst>
          <pc:docMk/>
          <pc:sldMk cId="2437596111" sldId="290"/>
        </pc:sldMkLst>
        <pc:spChg chg="mod">
          <ac:chgData name="Anton Vasilyev" userId="c9a2c3308cbc88f4" providerId="LiveId" clId="{A8F99119-FFFB-4347-9B94-A35508771FDA}" dt="2020-11-09T13:58:50.542" v="2090" actId="20577"/>
          <ac:spMkLst>
            <pc:docMk/>
            <pc:sldMk cId="2437596111" sldId="290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01:32.340" v="2404" actId="6549"/>
          <ac:spMkLst>
            <pc:docMk/>
            <pc:sldMk cId="2437596111" sldId="290"/>
            <ac:spMk id="3" creationId="{6EB5EA79-2747-4663-9DD7-388DB5EDF6F6}"/>
          </ac:spMkLst>
        </pc:spChg>
      </pc:sldChg>
      <pc:sldChg chg="modSp add mod ord">
        <pc:chgData name="Anton Vasilyev" userId="c9a2c3308cbc88f4" providerId="LiveId" clId="{A8F99119-FFFB-4347-9B94-A35508771FDA}" dt="2020-11-09T14:17:46.541" v="2850"/>
        <pc:sldMkLst>
          <pc:docMk/>
          <pc:sldMk cId="3653755971" sldId="291"/>
        </pc:sldMkLst>
        <pc:spChg chg="mod">
          <ac:chgData name="Anton Vasilyev" userId="c9a2c3308cbc88f4" providerId="LiveId" clId="{A8F99119-FFFB-4347-9B94-A35508771FDA}" dt="2020-11-09T14:03:56.867" v="2415" actId="20577"/>
          <ac:spMkLst>
            <pc:docMk/>
            <pc:sldMk cId="3653755971" sldId="29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05:31.676" v="2623" actId="6549"/>
          <ac:spMkLst>
            <pc:docMk/>
            <pc:sldMk cId="3653755971" sldId="291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15:48.652" v="2778" actId="2711"/>
        <pc:sldMkLst>
          <pc:docMk/>
          <pc:sldMk cId="1847214258" sldId="292"/>
        </pc:sldMkLst>
        <pc:spChg chg="mod">
          <ac:chgData name="Anton Vasilyev" userId="c9a2c3308cbc88f4" providerId="LiveId" clId="{A8F99119-FFFB-4347-9B94-A35508771FDA}" dt="2020-11-09T14:07:42.235" v="2650" actId="20577"/>
          <ac:spMkLst>
            <pc:docMk/>
            <pc:sldMk cId="1847214258" sldId="292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15:48.652" v="2778" actId="2711"/>
          <ac:spMkLst>
            <pc:docMk/>
            <pc:sldMk cId="1847214258" sldId="292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15:27.133" v="2774" actId="2711"/>
        <pc:sldMkLst>
          <pc:docMk/>
          <pc:sldMk cId="2578945563" sldId="293"/>
        </pc:sldMkLst>
        <pc:spChg chg="mod">
          <ac:chgData name="Anton Vasilyev" userId="c9a2c3308cbc88f4" providerId="LiveId" clId="{A8F99119-FFFB-4347-9B94-A35508771FDA}" dt="2020-11-09T14:15:27.133" v="2774" actId="2711"/>
          <ac:spMkLst>
            <pc:docMk/>
            <pc:sldMk cId="2578945563" sldId="293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4:16:46.229" v="2819" actId="1076"/>
        <pc:sldMkLst>
          <pc:docMk/>
          <pc:sldMk cId="4187105725" sldId="294"/>
        </pc:sldMkLst>
        <pc:spChg chg="mod">
          <ac:chgData name="Anton Vasilyev" userId="c9a2c3308cbc88f4" providerId="LiveId" clId="{A8F99119-FFFB-4347-9B94-A35508771FDA}" dt="2020-11-09T14:16:16.979" v="2814" actId="20577"/>
          <ac:spMkLst>
            <pc:docMk/>
            <pc:sldMk cId="4187105725" sldId="294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4:16:23.333" v="2815" actId="478"/>
          <ac:spMkLst>
            <pc:docMk/>
            <pc:sldMk cId="4187105725" sldId="294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4:16:28.810" v="2816" actId="478"/>
          <ac:spMkLst>
            <pc:docMk/>
            <pc:sldMk cId="4187105725" sldId="294"/>
            <ac:spMk id="6" creationId="{79835990-1EB3-4C50-BA10-425BE24B375B}"/>
          </ac:spMkLst>
        </pc:spChg>
        <pc:picChg chg="add mod">
          <ac:chgData name="Anton Vasilyev" userId="c9a2c3308cbc88f4" providerId="LiveId" clId="{A8F99119-FFFB-4347-9B94-A35508771FDA}" dt="2020-11-09T14:16:46.229" v="2819" actId="1076"/>
          <ac:picMkLst>
            <pc:docMk/>
            <pc:sldMk cId="4187105725" sldId="294"/>
            <ac:picMk id="7" creationId="{D53AF1C8-E3A0-488A-BC0C-02EE1A7A7A07}"/>
          </ac:picMkLst>
        </pc:picChg>
      </pc:sldChg>
      <pc:sldChg chg="addSp delSp modSp add mod">
        <pc:chgData name="Anton Vasilyev" userId="c9a2c3308cbc88f4" providerId="LiveId" clId="{A8F99119-FFFB-4347-9B94-A35508771FDA}" dt="2020-11-09T14:17:37.443" v="2848" actId="1076"/>
        <pc:sldMkLst>
          <pc:docMk/>
          <pc:sldMk cId="3229664074" sldId="295"/>
        </pc:sldMkLst>
        <pc:spChg chg="mod">
          <ac:chgData name="Anton Vasilyev" userId="c9a2c3308cbc88f4" providerId="LiveId" clId="{A8F99119-FFFB-4347-9B94-A35508771FDA}" dt="2020-11-09T14:17:20.426" v="2845" actId="20577"/>
          <ac:spMkLst>
            <pc:docMk/>
            <pc:sldMk cId="3229664074" sldId="295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4:17:37.443" v="2848" actId="1076"/>
          <ac:picMkLst>
            <pc:docMk/>
            <pc:sldMk cId="3229664074" sldId="295"/>
            <ac:picMk id="3" creationId="{71E7A4D6-A4C1-4161-A4D6-07DBEAEA0AD0}"/>
          </ac:picMkLst>
        </pc:picChg>
        <pc:picChg chg="del">
          <ac:chgData name="Anton Vasilyev" userId="c9a2c3308cbc88f4" providerId="LiveId" clId="{A8F99119-FFFB-4347-9B94-A35508771FDA}" dt="2020-11-09T14:17:23.114" v="2846" actId="478"/>
          <ac:picMkLst>
            <pc:docMk/>
            <pc:sldMk cId="3229664074" sldId="295"/>
            <ac:picMk id="7" creationId="{D53AF1C8-E3A0-488A-BC0C-02EE1A7A7A07}"/>
          </ac:picMkLst>
        </pc:picChg>
      </pc:sldChg>
      <pc:sldChg chg="addSp delSp modSp add mod">
        <pc:chgData name="Anton Vasilyev" userId="c9a2c3308cbc88f4" providerId="LiveId" clId="{A8F99119-FFFB-4347-9B94-A35508771FDA}" dt="2020-11-09T14:18:50.506" v="2927" actId="1076"/>
        <pc:sldMkLst>
          <pc:docMk/>
          <pc:sldMk cId="3509179635" sldId="296"/>
        </pc:sldMkLst>
        <pc:spChg chg="mod">
          <ac:chgData name="Anton Vasilyev" userId="c9a2c3308cbc88f4" providerId="LiveId" clId="{A8F99119-FFFB-4347-9B94-A35508771FDA}" dt="2020-11-09T14:18:29.181" v="2923" actId="20577"/>
          <ac:spMkLst>
            <pc:docMk/>
            <pc:sldMk cId="3509179635" sldId="296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4:18:32.622" v="2924" actId="478"/>
          <ac:spMkLst>
            <pc:docMk/>
            <pc:sldMk cId="3509179635" sldId="296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4:18:34.874" v="2925" actId="478"/>
          <ac:spMkLst>
            <pc:docMk/>
            <pc:sldMk cId="3509179635" sldId="296"/>
            <ac:spMk id="6" creationId="{C692E63F-DCB1-4A98-8007-E002B0E899AA}"/>
          </ac:spMkLst>
        </pc:spChg>
        <pc:picChg chg="add mod">
          <ac:chgData name="Anton Vasilyev" userId="c9a2c3308cbc88f4" providerId="LiveId" clId="{A8F99119-FFFB-4347-9B94-A35508771FDA}" dt="2020-11-09T14:18:50.506" v="2927" actId="1076"/>
          <ac:picMkLst>
            <pc:docMk/>
            <pc:sldMk cId="3509179635" sldId="296"/>
            <ac:picMk id="7" creationId="{3CAC9A39-2961-4CA3-B06C-31C0D2115B65}"/>
          </ac:picMkLst>
        </pc:picChg>
      </pc:sldChg>
      <pc:sldChg chg="modSp add mod ord">
        <pc:chgData name="Anton Vasilyev" userId="c9a2c3308cbc88f4" providerId="LiveId" clId="{A8F99119-FFFB-4347-9B94-A35508771FDA}" dt="2020-11-09T14:22:18.187" v="3432" actId="20577"/>
        <pc:sldMkLst>
          <pc:docMk/>
          <pc:sldMk cId="3982922168" sldId="297"/>
        </pc:sldMkLst>
        <pc:spChg chg="mod">
          <ac:chgData name="Anton Vasilyev" userId="c9a2c3308cbc88f4" providerId="LiveId" clId="{A8F99119-FFFB-4347-9B94-A35508771FDA}" dt="2020-11-09T14:19:27.082" v="2963" actId="20577"/>
          <ac:spMkLst>
            <pc:docMk/>
            <pc:sldMk cId="3982922168" sldId="297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22:18.187" v="3432" actId="20577"/>
          <ac:spMkLst>
            <pc:docMk/>
            <pc:sldMk cId="3982922168" sldId="297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1:51.593" v="3938" actId="20577"/>
        <pc:sldMkLst>
          <pc:docMk/>
          <pc:sldMk cId="2273940692" sldId="298"/>
        </pc:sldMkLst>
        <pc:spChg chg="mod">
          <ac:chgData name="Anton Vasilyev" userId="c9a2c3308cbc88f4" providerId="LiveId" clId="{A8F99119-FFFB-4347-9B94-A35508771FDA}" dt="2020-11-09T14:31:51.593" v="3938" actId="20577"/>
          <ac:spMkLst>
            <pc:docMk/>
            <pc:sldMk cId="2273940692" sldId="298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3:16.185" v="3970" actId="20577"/>
        <pc:sldMkLst>
          <pc:docMk/>
          <pc:sldMk cId="995942259" sldId="299"/>
        </pc:sldMkLst>
        <pc:spChg chg="mod">
          <ac:chgData name="Anton Vasilyev" userId="c9a2c3308cbc88f4" providerId="LiveId" clId="{A8F99119-FFFB-4347-9B94-A35508771FDA}" dt="2020-11-09T14:32:16.165" v="3956" actId="20577"/>
          <ac:spMkLst>
            <pc:docMk/>
            <pc:sldMk cId="995942259" sldId="299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33:16.185" v="3970" actId="20577"/>
          <ac:spMkLst>
            <pc:docMk/>
            <pc:sldMk cId="995942259" sldId="299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5:37.407" v="4065" actId="20577"/>
        <pc:sldMkLst>
          <pc:docMk/>
          <pc:sldMk cId="144817910" sldId="300"/>
        </pc:sldMkLst>
        <pc:spChg chg="mod">
          <ac:chgData name="Anton Vasilyev" userId="c9a2c3308cbc88f4" providerId="LiveId" clId="{A8F99119-FFFB-4347-9B94-A35508771FDA}" dt="2020-11-09T14:35:37.407" v="4065" actId="20577"/>
          <ac:spMkLst>
            <pc:docMk/>
            <pc:sldMk cId="144817910" sldId="300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41:43.465" v="4256" actId="2711"/>
        <pc:sldMkLst>
          <pc:docMk/>
          <pc:sldMk cId="2265233872" sldId="301"/>
        </pc:sldMkLst>
        <pc:spChg chg="mod">
          <ac:chgData name="Anton Vasilyev" userId="c9a2c3308cbc88f4" providerId="LiveId" clId="{A8F99119-FFFB-4347-9B94-A35508771FDA}" dt="2020-11-09T14:36:38.641" v="4068" actId="27636"/>
          <ac:spMkLst>
            <pc:docMk/>
            <pc:sldMk cId="2265233872" sldId="30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41:43.465" v="4256" actId="2711"/>
          <ac:spMkLst>
            <pc:docMk/>
            <pc:sldMk cId="2265233872" sldId="301"/>
            <ac:spMk id="3" creationId="{6EB5EA79-2747-4663-9DD7-388DB5EDF6F6}"/>
          </ac:spMkLst>
        </pc:spChg>
      </pc:sldChg>
    </pc:docChg>
  </pc:docChgLst>
  <pc:docChgLst>
    <pc:chgData name="Anton Vasilyev" userId="c9a2c3308cbc88f4" providerId="LiveId" clId="{C18AAF8D-9BE0-4290-90B1-2DF34026586A}"/>
    <pc:docChg chg="custSel modSld">
      <pc:chgData name="Anton Vasilyev" userId="c9a2c3308cbc88f4" providerId="LiveId" clId="{C18AAF8D-9BE0-4290-90B1-2DF34026586A}" dt="2020-12-01T14:37:56.905" v="340" actId="14826"/>
      <pc:docMkLst>
        <pc:docMk/>
      </pc:docMkLst>
      <pc:sldChg chg="modSp mod">
        <pc:chgData name="Anton Vasilyev" userId="c9a2c3308cbc88f4" providerId="LiveId" clId="{C18AAF8D-9BE0-4290-90B1-2DF34026586A}" dt="2020-12-01T14:31:41.931" v="11" actId="20577"/>
        <pc:sldMkLst>
          <pc:docMk/>
          <pc:sldMk cId="3672457300" sldId="271"/>
        </pc:sldMkLst>
        <pc:spChg chg="mod">
          <ac:chgData name="Anton Vasilyev" userId="c9a2c3308cbc88f4" providerId="LiveId" clId="{C18AAF8D-9BE0-4290-90B1-2DF34026586A}" dt="2020-12-01T14:31:41.931" v="11" actId="20577"/>
          <ac:spMkLst>
            <pc:docMk/>
            <pc:sldMk cId="3672457300" sldId="271"/>
            <ac:spMk id="2" creationId="{4454E273-1BD3-4886-B183-8EA0CD8AA0F5}"/>
          </ac:spMkLst>
        </pc:spChg>
      </pc:sldChg>
      <pc:sldChg chg="modSp mod">
        <pc:chgData name="Anton Vasilyev" userId="c9a2c3308cbc88f4" providerId="LiveId" clId="{C18AAF8D-9BE0-4290-90B1-2DF34026586A}" dt="2020-12-01T14:34:09.260" v="339"/>
        <pc:sldMkLst>
          <pc:docMk/>
          <pc:sldMk cId="3425571670" sldId="281"/>
        </pc:sldMkLst>
        <pc:spChg chg="mod">
          <ac:chgData name="Anton Vasilyev" userId="c9a2c3308cbc88f4" providerId="LiveId" clId="{C18AAF8D-9BE0-4290-90B1-2DF34026586A}" dt="2020-12-01T14:34:09.260" v="339"/>
          <ac:spMkLst>
            <pc:docMk/>
            <pc:sldMk cId="3425571670" sldId="281"/>
            <ac:spMk id="3" creationId="{6EB5EA79-2747-4663-9DD7-388DB5EDF6F6}"/>
          </ac:spMkLst>
        </pc:spChg>
      </pc:sldChg>
      <pc:sldChg chg="modSp">
        <pc:chgData name="Anton Vasilyev" userId="c9a2c3308cbc88f4" providerId="LiveId" clId="{C18AAF8D-9BE0-4290-90B1-2DF34026586A}" dt="2020-12-01T14:37:56.905" v="340" actId="14826"/>
        <pc:sldMkLst>
          <pc:docMk/>
          <pc:sldMk cId="3229664074" sldId="295"/>
        </pc:sldMkLst>
        <pc:picChg chg="mod">
          <ac:chgData name="Anton Vasilyev" userId="c9a2c3308cbc88f4" providerId="LiveId" clId="{C18AAF8D-9BE0-4290-90B1-2DF34026586A}" dt="2020-12-01T14:37:56.905" v="340" actId="14826"/>
          <ac:picMkLst>
            <pc:docMk/>
            <pc:sldMk cId="3229664074" sldId="295"/>
            <ac:picMk id="3" creationId="{71E7A4D6-A4C1-4161-A4D6-07DBEAEA0AD0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AE7FC-E7A6-46C2-8829-6311CA23B78D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9BAC9D-42CF-4154-84A3-B78454163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70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Рассказать о возможных проблемах там, и там, привести примеры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BAC9D-42CF-4154-84A3-B784541635F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76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post/448220/" TargetMode="External"/><Relationship Id="rId2" Type="http://schemas.openxmlformats.org/officeDocument/2006/relationships/hyperlink" Target="https://sketchfa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hronos.org/files/gltf20-reference-guide.pdf" TargetMode="External"/><Relationship Id="rId4" Type="http://schemas.openxmlformats.org/officeDocument/2006/relationships/hyperlink" Target="https://www.khronos.org/gltf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hronosGroup/glTF/tree/master/extensions/2.0/Khronos/KHR_materials_pbrSpecularGlossiness" TargetMode="External"/><Relationship Id="rId2" Type="http://schemas.openxmlformats.org/officeDocument/2006/relationships/hyperlink" Target="https://sketchfa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yoyo/tinyglt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4800" dirty="0" err="1">
                <a:ea typeface="+mj-lt"/>
                <a:cs typeface="+mj-lt"/>
              </a:rPr>
              <a:t>Глава</a:t>
            </a:r>
            <a:r>
              <a:rPr lang="en-US" sz="4800" dirty="0">
                <a:ea typeface="+mj-lt"/>
                <a:cs typeface="+mj-lt"/>
              </a:rPr>
              <a:t> 6. 3D </a:t>
            </a:r>
            <a:r>
              <a:rPr lang="ru-RU" sz="4800" dirty="0">
                <a:ea typeface="+mj-lt"/>
                <a:cs typeface="+mj-lt"/>
              </a:rPr>
              <a:t>Модели</a:t>
            </a:r>
            <a:endParaRPr lang="en-US" sz="4800" dirty="0"/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3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GLTF</a:t>
            </a:r>
            <a:r>
              <a:rPr lang="ru-RU" dirty="0"/>
              <a:t>, использование правосторонней системы 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1143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В качестве альтернативы можно использовать правостороннюю мировую систему координат</a:t>
            </a:r>
          </a:p>
          <a:p>
            <a:r>
              <a:rPr lang="ru-RU" sz="2400" dirty="0">
                <a:cs typeface="Calibri"/>
              </a:rPr>
              <a:t>Для вычисления </a:t>
            </a:r>
            <a:r>
              <a:rPr lang="en-US" sz="2400" dirty="0">
                <a:cs typeface="Calibri"/>
              </a:rPr>
              <a:t>VP </a:t>
            </a:r>
            <a:r>
              <a:rPr lang="ru-RU" sz="2400" dirty="0">
                <a:cs typeface="Calibri"/>
              </a:rPr>
              <a:t>тогда нужно использовать функции с суффиксом </a:t>
            </a:r>
            <a:r>
              <a:rPr lang="en-US" sz="2400" dirty="0">
                <a:cs typeface="Calibri"/>
              </a:rPr>
              <a:t>RH</a:t>
            </a:r>
            <a:r>
              <a:rPr lang="ru-RU" sz="2400" dirty="0">
                <a:cs typeface="Calibri"/>
              </a:rPr>
              <a:t>, если используется </a:t>
            </a:r>
            <a:r>
              <a:rPr lang="en-US" sz="2400" dirty="0" err="1">
                <a:cs typeface="Calibri"/>
              </a:rPr>
              <a:t>DirectXMath</a:t>
            </a:r>
            <a:endParaRPr lang="ru-RU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37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GLTF</a:t>
            </a:r>
            <a:r>
              <a:rPr lang="ru-RU" dirty="0"/>
              <a:t>, режим интерпретации альфа канала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1143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У материалов в формате </a:t>
            </a:r>
            <a:r>
              <a:rPr lang="en-US" sz="2400" dirty="0">
                <a:cs typeface="Calibri"/>
              </a:rPr>
              <a:t>GLTF </a:t>
            </a:r>
            <a:r>
              <a:rPr lang="ru-RU" sz="2400" dirty="0">
                <a:cs typeface="Calibri"/>
              </a:rPr>
              <a:t>есть настройка режима интерпретации альфа канала (</a:t>
            </a:r>
            <a:r>
              <a:rPr lang="en-US" sz="2400" dirty="0" err="1">
                <a:cs typeface="Calibri"/>
              </a:rPr>
              <a:t>alphaMode</a:t>
            </a:r>
            <a:r>
              <a:rPr lang="ru-RU" sz="2400" dirty="0">
                <a:cs typeface="Calibri"/>
              </a:rPr>
              <a:t>)</a:t>
            </a:r>
            <a:endParaRPr lang="en-US" sz="2400" dirty="0">
              <a:cs typeface="Calibri"/>
            </a:endParaRPr>
          </a:p>
          <a:p>
            <a:pPr lvl="1"/>
            <a:r>
              <a:rPr lang="en-US" sz="2000" dirty="0">
                <a:cs typeface="Calibri"/>
              </a:rPr>
              <a:t>OPAQUE – </a:t>
            </a:r>
            <a:r>
              <a:rPr lang="ru-RU" sz="2000" dirty="0">
                <a:cs typeface="Calibri"/>
              </a:rPr>
              <a:t>нет прозрачности вообще</a:t>
            </a:r>
          </a:p>
          <a:p>
            <a:pPr lvl="1"/>
            <a:r>
              <a:rPr lang="en-US" sz="2000" dirty="0">
                <a:cs typeface="Calibri"/>
              </a:rPr>
              <a:t>BLEND – </a:t>
            </a:r>
            <a:r>
              <a:rPr lang="ru-RU" sz="2000" dirty="0">
                <a:cs typeface="Calibri"/>
              </a:rPr>
              <a:t>альфа канал используется для смешивания (</a:t>
            </a:r>
            <a:r>
              <a:rPr lang="en-US" sz="2000" dirty="0" err="1">
                <a:cs typeface="Calibri"/>
              </a:rPr>
              <a:t>dst</a:t>
            </a:r>
            <a:r>
              <a:rPr lang="en-US" sz="2000" dirty="0">
                <a:cs typeface="Calibri"/>
              </a:rPr>
              <a:t>: 1 – </a:t>
            </a:r>
            <a:r>
              <a:rPr lang="en-US" sz="2000" dirty="0" err="1">
                <a:cs typeface="Calibri"/>
              </a:rPr>
              <a:t>srcAlpha</a:t>
            </a:r>
            <a:r>
              <a:rPr lang="en-US" sz="2000" dirty="0">
                <a:cs typeface="Calibri"/>
              </a:rPr>
              <a:t>, </a:t>
            </a:r>
            <a:r>
              <a:rPr lang="en-US" sz="2000" dirty="0" err="1">
                <a:cs typeface="Calibri"/>
              </a:rPr>
              <a:t>src</a:t>
            </a:r>
            <a:r>
              <a:rPr lang="en-US" sz="2000" dirty="0">
                <a:cs typeface="Calibri"/>
              </a:rPr>
              <a:t>: </a:t>
            </a:r>
            <a:r>
              <a:rPr lang="en-US" sz="2000" dirty="0" err="1">
                <a:cs typeface="Calibri"/>
              </a:rPr>
              <a:t>srcAlpha</a:t>
            </a:r>
            <a:r>
              <a:rPr lang="ru-RU" sz="2000" dirty="0">
                <a:cs typeface="Calibri"/>
              </a:rPr>
              <a:t>)</a:t>
            </a:r>
            <a:endParaRPr lang="en-US" sz="2000" dirty="0">
              <a:cs typeface="Calibri"/>
            </a:endParaRPr>
          </a:p>
          <a:p>
            <a:pPr lvl="1"/>
            <a:r>
              <a:rPr lang="en-US" sz="2000" dirty="0">
                <a:cs typeface="Calibri"/>
              </a:rPr>
              <a:t>MASK – </a:t>
            </a:r>
            <a:r>
              <a:rPr lang="ru-RU" sz="2000" dirty="0">
                <a:cs typeface="Calibri"/>
              </a:rPr>
              <a:t>альфа канал используется для отбрасывания пикселей, чье значение альфа-канала меньше заданной границы – </a:t>
            </a:r>
            <a:r>
              <a:rPr lang="en-US" sz="2000" dirty="0" err="1">
                <a:cs typeface="Calibri"/>
              </a:rPr>
              <a:t>alphaCutoff</a:t>
            </a:r>
            <a:r>
              <a:rPr lang="ru-RU" sz="2000" dirty="0">
                <a:cs typeface="Calibri"/>
              </a:rPr>
              <a:t>, через </a:t>
            </a:r>
            <a:r>
              <a:rPr lang="en-US" sz="2000" dirty="0">
                <a:cs typeface="Calibri"/>
              </a:rPr>
              <a:t>discard</a:t>
            </a:r>
            <a:endParaRPr lang="ru-RU" sz="20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063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</a:t>
            </a:r>
            <a:r>
              <a:rPr lang="en-US" dirty="0"/>
              <a:t>ambient occlusion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1143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cs typeface="Calibri"/>
              </a:rPr>
              <a:t>Имитирует затенение небольших участков геометрии близлежащим рельефом, на макроуровне (не затенение </a:t>
            </a:r>
            <a:r>
              <a:rPr lang="ru-RU" sz="2000" dirty="0" err="1">
                <a:cs typeface="Calibri"/>
              </a:rPr>
              <a:t>микрограней</a:t>
            </a:r>
            <a:r>
              <a:rPr lang="ru-RU" sz="2000" dirty="0">
                <a:cs typeface="Calibri"/>
              </a:rPr>
              <a:t>)</a:t>
            </a:r>
          </a:p>
          <a:p>
            <a:r>
              <a:rPr lang="ru-RU" sz="2000" dirty="0">
                <a:cs typeface="Calibri"/>
              </a:rPr>
              <a:t>Просто получившееся финальное значение цвета пикселя умножаем на это значение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824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шейдеры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ru-RU" sz="2400" dirty="0">
                <a:cs typeface="Calibri"/>
              </a:rPr>
              <a:t>Мы до сих пор использовали для компонент </a:t>
            </a:r>
            <a:r>
              <a:rPr lang="en-US" sz="2400" dirty="0">
                <a:cs typeface="Calibri"/>
              </a:rPr>
              <a:t>PBR </a:t>
            </a:r>
            <a:r>
              <a:rPr lang="ru-RU" sz="2400" dirty="0">
                <a:cs typeface="Calibri"/>
              </a:rPr>
              <a:t>значения из </a:t>
            </a:r>
            <a:r>
              <a:rPr lang="en-US" sz="2400" dirty="0">
                <a:cs typeface="Calibri"/>
              </a:rPr>
              <a:t>constant buffer</a:t>
            </a:r>
          </a:p>
          <a:p>
            <a:r>
              <a:rPr lang="ru-RU" sz="2400" dirty="0">
                <a:cs typeface="Calibri"/>
              </a:rPr>
              <a:t>На практике многие параметры читаются из текстур</a:t>
            </a:r>
          </a:p>
          <a:p>
            <a:r>
              <a:rPr lang="ru-RU" sz="2400" dirty="0">
                <a:cs typeface="Calibri"/>
              </a:rPr>
              <a:t>Популярная практика – в коде шейдеров использовать не </a:t>
            </a:r>
            <a:r>
              <a:rPr lang="en-US" sz="2400" b="1" dirty="0" err="1">
                <a:cs typeface="Calibri"/>
              </a:rPr>
              <a:t>if..else</a:t>
            </a:r>
            <a:r>
              <a:rPr lang="ru-RU" sz="2400" dirty="0">
                <a:cs typeface="Calibri"/>
              </a:rPr>
              <a:t> конструкции, а </a:t>
            </a:r>
            <a:r>
              <a:rPr lang="en-US" sz="2400" b="1" dirty="0">
                <a:cs typeface="Calibri"/>
              </a:rPr>
              <a:t>#ifdef</a:t>
            </a:r>
            <a:endParaRPr lang="en-US" sz="2400" dirty="0">
              <a:cs typeface="Calibri"/>
            </a:endParaRPr>
          </a:p>
          <a:p>
            <a:r>
              <a:rPr lang="ru-RU" sz="2400" dirty="0">
                <a:cs typeface="Calibri"/>
              </a:rPr>
              <a:t>Материал – исходный код шейдера + набор макросов + текстуры + </a:t>
            </a:r>
            <a:r>
              <a:rPr lang="en-US" sz="2400" dirty="0">
                <a:cs typeface="Calibri"/>
              </a:rPr>
              <a:t>constant buffer’</a:t>
            </a:r>
            <a:r>
              <a:rPr lang="ru-RU" sz="2400" dirty="0">
                <a:cs typeface="Calibri"/>
              </a:rPr>
              <a:t>ы + настройки </a:t>
            </a:r>
            <a:r>
              <a:rPr lang="ru-RU" sz="2400" dirty="0" err="1">
                <a:cs typeface="Calibri"/>
              </a:rPr>
              <a:t>пайплайна</a:t>
            </a:r>
            <a:r>
              <a:rPr lang="ru-RU" sz="2400" dirty="0">
                <a:cs typeface="Calibri"/>
              </a:rPr>
              <a:t> </a:t>
            </a:r>
            <a:r>
              <a:rPr lang="en-US" sz="2400" dirty="0">
                <a:cs typeface="Calibri"/>
              </a:rPr>
              <a:t>DirectX (</a:t>
            </a:r>
            <a:r>
              <a:rPr lang="en-US" sz="2400" dirty="0" err="1">
                <a:cs typeface="Calibri"/>
              </a:rPr>
              <a:t>RasterizerState</a:t>
            </a:r>
            <a:r>
              <a:rPr lang="en-US" sz="2400" dirty="0">
                <a:cs typeface="Calibri"/>
              </a:rPr>
              <a:t>, </a:t>
            </a:r>
            <a:r>
              <a:rPr lang="en-US" sz="2400" dirty="0" err="1">
                <a:cs typeface="Calibri"/>
              </a:rPr>
              <a:t>BlendState</a:t>
            </a:r>
            <a:r>
              <a:rPr lang="en-US" sz="2400" dirty="0">
                <a:cs typeface="Calibri"/>
              </a:rPr>
              <a:t>, </a:t>
            </a:r>
            <a:r>
              <a:rPr lang="en-US" sz="2400" dirty="0" err="1">
                <a:cs typeface="Calibri"/>
              </a:rPr>
              <a:t>etc</a:t>
            </a:r>
            <a:r>
              <a:rPr lang="en-US" sz="2400" dirty="0">
                <a:cs typeface="Calibri"/>
              </a:rPr>
              <a:t>)</a:t>
            </a:r>
          </a:p>
          <a:p>
            <a:r>
              <a:rPr lang="ru-RU" sz="2400" dirty="0">
                <a:cs typeface="Calibri"/>
              </a:rPr>
              <a:t>Можно использовать и динамическое ветвление внутри шейдера, поскольку ветвление идет по параметрам, одинаковым для всех вызовов шейдера в пределах одного </a:t>
            </a:r>
            <a:r>
              <a:rPr lang="en-US" sz="2400" dirty="0">
                <a:cs typeface="Calibri"/>
              </a:rPr>
              <a:t>DIP</a:t>
            </a:r>
            <a:endParaRPr lang="ru-RU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4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шейдеры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Пример шейдера</a:t>
            </a:r>
          </a:p>
          <a:p>
            <a:r>
              <a:rPr lang="en-US" sz="2400" i="0" dirty="0">
                <a:solidFill>
                  <a:schemeClr val="accent5">
                    <a:lumMod val="75000"/>
                  </a:schemeClr>
                </a:solidFill>
              </a:rPr>
              <a:t>PLAIN_COLOR</a:t>
            </a:r>
            <a:r>
              <a:rPr lang="ru-RU" sz="2400" i="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sz="2400" dirty="0">
                <a:solidFill>
                  <a:srgbClr val="000000"/>
                </a:solidFill>
              </a:rPr>
              <a:t>– определяем, если у материала есть </a:t>
            </a:r>
            <a:r>
              <a:rPr lang="en-US" sz="2400" dirty="0">
                <a:solidFill>
                  <a:srgbClr val="000000"/>
                </a:solidFill>
              </a:rPr>
              <a:t>diffuse </a:t>
            </a:r>
            <a:r>
              <a:rPr lang="ru-RU" sz="2400" dirty="0">
                <a:solidFill>
                  <a:srgbClr val="000000"/>
                </a:solidFill>
              </a:rPr>
              <a:t>текстура, иначе константный цвет</a:t>
            </a: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PLAIN_METAL_ROUGH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sz="2400" dirty="0">
                <a:solidFill>
                  <a:srgbClr val="000000"/>
                </a:solidFill>
              </a:rPr>
              <a:t>– определяем, если у материала есть </a:t>
            </a:r>
            <a:r>
              <a:rPr lang="en-US" sz="2400" dirty="0" err="1">
                <a:solidFill>
                  <a:srgbClr val="000000"/>
                </a:solidFill>
              </a:rPr>
              <a:t>metalness</a:t>
            </a:r>
            <a:r>
              <a:rPr lang="en-US" sz="2400" dirty="0">
                <a:solidFill>
                  <a:srgbClr val="000000"/>
                </a:solidFill>
              </a:rPr>
              <a:t>/roughness </a:t>
            </a:r>
            <a:r>
              <a:rPr lang="ru-RU" sz="2400" dirty="0">
                <a:solidFill>
                  <a:srgbClr val="000000"/>
                </a:solidFill>
              </a:rPr>
              <a:t>текстура, иначе константное значение</a:t>
            </a:r>
          </a:p>
          <a:p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ru-RU" sz="2400" dirty="0">
              <a:cs typeface="Calibri"/>
            </a:endParaRPr>
          </a:p>
          <a:p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774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шейдеры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15</a:t>
            </a:fld>
            <a:endParaRPr lang="en-US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EDBA2B3-D49E-4BE5-9AF3-3F71855AC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PSOut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nsolas" panose="020B0609020204030204" pitchFamily="49" charset="0"/>
              </a:rPr>
              <a:t>PS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VSOut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normal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v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880000"/>
                </a:solidFill>
                <a:latin typeface="Consolas" panose="020B0609020204030204" pitchFamily="49" charset="0"/>
              </a:rPr>
              <a:t>normalize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cameraPos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.xyz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.worldPos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#ifdef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PLAIN_METAL_ROUGH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roughness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max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pbr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0.001);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metalness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pbr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#else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float2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MetalRoughTexture.Sample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MinMagMipLinear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uv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roughness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max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pbr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g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0.001);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metalness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pbr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mr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808080"/>
                </a:solidFill>
                <a:latin typeface="Consolas" panose="020B0609020204030204" pitchFamily="49" charset="0"/>
              </a:rPr>
              <a:t>#endif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39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шейдеры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EDBA2B3-D49E-4BE5-9AF3-3F71855AC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i="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dielectricF0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pbr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z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808080"/>
                </a:solidFill>
                <a:latin typeface="Consolas" panose="020B0609020204030204" pitchFamily="49" charset="0"/>
              </a:rPr>
              <a:t>#ifdef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PLAIN_COLOR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i="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metalF0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808080"/>
                </a:solidFill>
                <a:latin typeface="Consolas" panose="020B0609020204030204" pitchFamily="49" charset="0"/>
              </a:rPr>
              <a:t>#else</a:t>
            </a:r>
            <a:endParaRPr lang="en-US" sz="17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i="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diffuse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DiffuseTexture.Sample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MinMagMipLinear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uv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i="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diffuse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metalF0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808080"/>
                </a:solidFill>
                <a:latin typeface="Consolas" panose="020B0609020204030204" pitchFamily="49" charset="0"/>
              </a:rPr>
              <a:t>#endif</a:t>
            </a:r>
            <a:endParaRPr lang="en-US" sz="17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7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i="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CalcPBRColor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.worldPos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n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v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roughness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metalness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dielectricF0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.xyz);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291969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9161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Если все сделано правильно, должно получится примерно так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5BBD50-BDEB-45DF-B88D-D61DEE447A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43370" y="2740130"/>
            <a:ext cx="5787187" cy="34289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802E4C-A92A-444B-B232-097D17B78162}"/>
              </a:ext>
            </a:extLst>
          </p:cNvPr>
          <p:cNvSpPr txBox="1"/>
          <p:nvPr/>
        </p:nvSpPr>
        <p:spPr>
          <a:xfrm>
            <a:off x="834213" y="6467734"/>
            <a:ext cx="36071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i="1" dirty="0"/>
              <a:t>Автор модели – </a:t>
            </a:r>
            <a:r>
              <a:rPr lang="en-US" sz="1200" i="1" dirty="0"/>
              <a:t>Karol </a:t>
            </a:r>
            <a:r>
              <a:rPr lang="en-US" sz="1200" i="1" dirty="0" err="1"/>
              <a:t>Miklas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047786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GLTF, </a:t>
            </a:r>
            <a:r>
              <a:rPr lang="ru-RU" dirty="0" err="1"/>
              <a:t>самосвечение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ru-RU" sz="2400" dirty="0">
                    <a:cs typeface="Calibri"/>
                  </a:rPr>
                  <a:t>Материалы в </a:t>
                </a:r>
                <a:r>
                  <a:rPr lang="en-US" sz="2400" dirty="0">
                    <a:cs typeface="Calibri"/>
                  </a:rPr>
                  <a:t>GLTF </a:t>
                </a:r>
                <a:r>
                  <a:rPr lang="ru-RU" sz="2400" dirty="0">
                    <a:cs typeface="Calibri"/>
                  </a:rPr>
                  <a:t>модели иногда имеют канал </a:t>
                </a:r>
                <a:r>
                  <a:rPr lang="en-US" sz="2400" dirty="0">
                    <a:cs typeface="Calibri"/>
                  </a:rPr>
                  <a:t>emissive</a:t>
                </a:r>
              </a:p>
              <a:p>
                <a:r>
                  <a:rPr lang="ru-RU" sz="2400" dirty="0">
                    <a:cs typeface="Calibri"/>
                  </a:rPr>
                  <a:t>Это параметр </a:t>
                </a:r>
                <a:r>
                  <a:rPr lang="ru-RU" sz="2400" dirty="0" err="1">
                    <a:cs typeface="Calibri"/>
                  </a:rPr>
                  <a:t>самосвечения</a:t>
                </a:r>
                <a:r>
                  <a:rPr lang="ru-RU" sz="2400" dirty="0">
                    <a:cs typeface="Calibri"/>
                  </a:rPr>
                  <a:t> материала</a:t>
                </a:r>
              </a:p>
              <a:p>
                <a:r>
                  <a:rPr lang="ru-RU" sz="2400" dirty="0">
                    <a:cs typeface="Calibri"/>
                  </a:rPr>
                  <a:t>В основном уравнении рендеринга он просто прибавляется в правой части</a:t>
                </a:r>
                <a:endParaRPr lang="en-US" sz="2400" dirty="0">
                  <a:cs typeface="Calibri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𝑜</m:t>
                          </m:r>
                        </m:sub>
                      </m:sSub>
                      <m:d>
                        <m:dPr>
                          <m:ctrlPr>
                            <a:rPr lang="ru-RU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𝑝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𝑜</m:t>
                              </m:r>
                            </m:sub>
                          </m:sSub>
                        </m:e>
                      </m:d>
                      <m:r>
                        <a:rPr lang="ru-RU" sz="2400" b="0" i="1" smtClean="0">
                          <a:latin typeface="Cambria Math" panose="02040503050406030204" pitchFamily="18" charset="0"/>
                          <a:cs typeface="Calibri"/>
                        </a:rPr>
                        <m:t>=</m:t>
                      </m:r>
                      <m:sSub>
                        <m:sSubPr>
                          <m:ctrlPr>
                            <a:rPr lang="en-US" sz="2400" b="1" i="1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cs typeface="Calibri"/>
                            </a:rPr>
                            <m:t>𝑳</m:t>
                          </m:r>
                        </m:e>
                        <m:sub>
                          <m:r>
                            <a:rPr lang="ru-RU" sz="2400" b="1" i="1" smtClean="0">
                              <a:latin typeface="Cambria Math" panose="02040503050406030204" pitchFamily="18" charset="0"/>
                              <a:cs typeface="Calibri"/>
                            </a:rPr>
                            <m:t>е</m:t>
                          </m:r>
                        </m:sub>
                      </m:sSub>
                      <m:d>
                        <m:dPr>
                          <m:ctrlPr>
                            <a:rPr lang="ru-RU" sz="2400" b="1" i="1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cs typeface="Calibri"/>
                            </a:rPr>
                            <m:t>𝒑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cs typeface="Calibri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𝝎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𝒐</m:t>
                              </m:r>
                            </m:sub>
                          </m:sSub>
                        </m:e>
                      </m:d>
                      <m:r>
                        <a:rPr lang="ru-R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/>
                        </a:rPr>
                        <m:t>+</m:t>
                      </m:r>
                      <m:nary>
                        <m:naryPr>
                          <m:limLoc m:val="undOvr"/>
                          <m:supHide m:val="on"/>
                          <m:ctrlPr>
                            <a:rPr lang="ru-RU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l-GR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Ω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𝑝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cs typeface="Calibri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cs typeface="Calibri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/>
                                    </a:rPr>
                                    <m:t>𝑜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400" i="1">
                              <a:latin typeface="Cambria Math" panose="02040503050406030204" pitchFamily="18" charset="0"/>
                              <a:cs typeface="Calibri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𝑝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cs typeface="Calibri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Calibri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400" i="1">
                              <a:latin typeface="Cambria Math" panose="02040503050406030204" pitchFamily="18" charset="0"/>
                              <a:cs typeface="Calibri"/>
                            </a:rPr>
                            <m:t>∗(</m:t>
                          </m:r>
                          <m:sSub>
                            <m:sSubPr>
                              <m:ctrlPr>
                                <a:rPr lang="ru-RU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/>
                            </a:rPr>
                            <m:t>∙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/>
                            </a:rPr>
                            <m:t>𝑛</m:t>
                          </m:r>
                          <m:r>
                            <a:rPr lang="ru-RU" sz="2400" i="1">
                              <a:latin typeface="Cambria Math" panose="02040503050406030204" pitchFamily="18" charset="0"/>
                              <a:cs typeface="Calibri"/>
                            </a:rPr>
                            <m:t>)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cs typeface="Calibri"/>
                            </a:rPr>
                            <m:t>ⅆ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dirty="0">
                  <a:cs typeface="Calibri"/>
                </a:endParaRPr>
              </a:p>
              <a:p>
                <a:r>
                  <a:rPr lang="ru-RU" sz="2400" dirty="0">
                    <a:cs typeface="Calibri"/>
                  </a:rPr>
                  <a:t>Теоретически, получается светящееся тело</a:t>
                </a:r>
              </a:p>
              <a:p>
                <a:r>
                  <a:rPr lang="ru-RU" sz="2400" dirty="0">
                    <a:cs typeface="Calibri"/>
                  </a:rPr>
                  <a:t>Часто это не нужно и используется техника имитация светимости</a:t>
                </a:r>
              </a:p>
              <a:p>
                <a:r>
                  <a:rPr lang="ru-RU" sz="2400" dirty="0">
                    <a:cs typeface="Calibri"/>
                  </a:rPr>
                  <a:t>Подробнее в следующей главе =)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  <a:blipFill>
                <a:blip r:embed="rId2"/>
                <a:stretch>
                  <a:fillRect l="-846" t="-21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825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Ссылки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 err="1">
                <a:cs typeface="Calibri"/>
                <a:hlinkClick r:id="rId2"/>
              </a:rPr>
              <a:t>SketchFab</a:t>
            </a:r>
            <a:r>
              <a:rPr lang="en-US" sz="2400" dirty="0">
                <a:cs typeface="Calibri"/>
              </a:rPr>
              <a:t>, </a:t>
            </a:r>
            <a:r>
              <a:rPr lang="ru-RU" sz="2400" dirty="0">
                <a:cs typeface="Calibri"/>
              </a:rPr>
              <a:t>библиотека </a:t>
            </a:r>
            <a:r>
              <a:rPr lang="en-US" sz="2400" dirty="0">
                <a:cs typeface="Calibri"/>
              </a:rPr>
              <a:t>3D </a:t>
            </a:r>
            <a:r>
              <a:rPr lang="ru-RU" sz="2400" dirty="0">
                <a:cs typeface="Calibri"/>
              </a:rPr>
              <a:t>моделей</a:t>
            </a:r>
          </a:p>
          <a:p>
            <a:r>
              <a:rPr lang="ru-RU" sz="2400" dirty="0">
                <a:cs typeface="Calibri"/>
                <a:hlinkClick r:id="rId3"/>
              </a:rPr>
              <a:t>О формате </a:t>
            </a:r>
            <a:r>
              <a:rPr lang="en-US" sz="2400" dirty="0">
                <a:cs typeface="Calibri"/>
                <a:hlinkClick r:id="rId3"/>
              </a:rPr>
              <a:t>GLTF</a:t>
            </a:r>
            <a:endParaRPr lang="en-US" sz="2400" dirty="0">
              <a:cs typeface="Calibri"/>
            </a:endParaRPr>
          </a:p>
          <a:p>
            <a:r>
              <a:rPr lang="ru-RU" sz="2400">
                <a:cs typeface="Calibri"/>
                <a:hlinkClick r:id="rId4"/>
              </a:rPr>
              <a:t>Обзор </a:t>
            </a:r>
            <a:r>
              <a:rPr lang="ru-RU" sz="2400" dirty="0">
                <a:cs typeface="Calibri"/>
                <a:hlinkClick r:id="rId4"/>
              </a:rPr>
              <a:t>формата GLTF от </a:t>
            </a:r>
            <a:r>
              <a:rPr lang="ru-RU" sz="2400" dirty="0" err="1">
                <a:cs typeface="Calibri"/>
                <a:hlinkClick r:id="rId4"/>
              </a:rPr>
              <a:t>Khronos</a:t>
            </a:r>
            <a:endParaRPr lang="en-US" sz="2400" dirty="0">
              <a:cs typeface="Calibri"/>
            </a:endParaRPr>
          </a:p>
          <a:p>
            <a:r>
              <a:rPr lang="ru-RU" sz="2400" dirty="0">
                <a:cs typeface="Calibri"/>
                <a:hlinkClick r:id="rId5"/>
              </a:rPr>
              <a:t>Краткое описание в формате PDF</a:t>
            </a:r>
            <a:endParaRPr lang="ru-RU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93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3</a:t>
            </a:r>
            <a:r>
              <a:rPr lang="en-US" dirty="0">
                <a:ea typeface="+mj-lt"/>
                <a:cs typeface="+mj-lt"/>
              </a:rPr>
              <a:t>D </a:t>
            </a:r>
            <a:r>
              <a:rPr lang="ru-RU" dirty="0">
                <a:ea typeface="+mj-lt"/>
                <a:cs typeface="+mj-lt"/>
              </a:rPr>
              <a:t>модели</a:t>
            </a:r>
            <a:endParaRPr lang="en-US" dirty="0" err="1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Шары хорошо подходят для отладки </a:t>
            </a:r>
            <a:r>
              <a:rPr lang="en-US" sz="2400" dirty="0">
                <a:cs typeface="Calibri"/>
              </a:rPr>
              <a:t>PBR</a:t>
            </a:r>
            <a:r>
              <a:rPr lang="ru-RU" sz="2400" dirty="0">
                <a:cs typeface="Calibri"/>
              </a:rPr>
              <a:t>, но увидеть всю его мощь можно на </a:t>
            </a:r>
            <a:r>
              <a:rPr lang="en-US" sz="2400" dirty="0">
                <a:cs typeface="Calibri"/>
              </a:rPr>
              <a:t>3D </a:t>
            </a:r>
            <a:r>
              <a:rPr lang="ru-RU" sz="2400" dirty="0">
                <a:cs typeface="Calibri"/>
              </a:rPr>
              <a:t>моделях</a:t>
            </a:r>
          </a:p>
          <a:p>
            <a:r>
              <a:rPr lang="ru-RU" sz="2400" dirty="0">
                <a:cs typeface="Calibri"/>
              </a:rPr>
              <a:t>Для учебных целей хорошо подходит формат </a:t>
            </a:r>
            <a:r>
              <a:rPr lang="en-US" sz="2400" dirty="0">
                <a:cs typeface="Calibri"/>
              </a:rPr>
              <a:t>GLTF</a:t>
            </a:r>
          </a:p>
          <a:p>
            <a:pPr lvl="1"/>
            <a:r>
              <a:rPr lang="ru-RU" sz="2000" dirty="0">
                <a:cs typeface="Calibri"/>
              </a:rPr>
              <a:t>Стандартизован и хорошо описан</a:t>
            </a:r>
          </a:p>
          <a:p>
            <a:pPr lvl="1"/>
            <a:r>
              <a:rPr lang="ru-RU" sz="2000" dirty="0">
                <a:cs typeface="Calibri"/>
              </a:rPr>
              <a:t>Есть много готовых программ для просмотра (даже в </a:t>
            </a:r>
            <a:r>
              <a:rPr lang="en-US" sz="2000" dirty="0">
                <a:cs typeface="Calibri"/>
              </a:rPr>
              <a:t>Windows 10</a:t>
            </a:r>
            <a:r>
              <a:rPr lang="ru-RU" sz="2000" dirty="0">
                <a:cs typeface="Calibri"/>
              </a:rPr>
              <a:t>)</a:t>
            </a:r>
            <a:endParaRPr lang="en-US" sz="2000" dirty="0">
              <a:cs typeface="Calibri"/>
            </a:endParaRPr>
          </a:p>
          <a:p>
            <a:pPr lvl="1"/>
            <a:r>
              <a:rPr lang="ru-RU" sz="2000" dirty="0">
                <a:cs typeface="Calibri"/>
              </a:rPr>
              <a:t>Изначально поддерживает </a:t>
            </a:r>
            <a:r>
              <a:rPr lang="en-US" sz="2000" dirty="0">
                <a:cs typeface="Calibri"/>
              </a:rPr>
              <a:t>PBR</a:t>
            </a:r>
          </a:p>
          <a:p>
            <a:pPr lvl="1"/>
            <a:r>
              <a:rPr lang="ru-RU" sz="2000" dirty="0">
                <a:cs typeface="Calibri"/>
              </a:rPr>
              <a:t>Есть готовые библиотеки для загрузки</a:t>
            </a:r>
          </a:p>
          <a:p>
            <a:pPr lvl="1"/>
            <a:r>
              <a:rPr lang="ru-RU" sz="2000" dirty="0">
                <a:cs typeface="Calibri"/>
              </a:rPr>
              <a:t>Поддерживается </a:t>
            </a:r>
            <a:r>
              <a:rPr lang="en-US" sz="2000" dirty="0">
                <a:cs typeface="Calibri"/>
              </a:rPr>
              <a:t>Blender’</a:t>
            </a:r>
            <a:r>
              <a:rPr lang="ru-RU" sz="2000" dirty="0">
                <a:cs typeface="Calibri"/>
              </a:rPr>
              <a:t>ом</a:t>
            </a:r>
          </a:p>
          <a:p>
            <a:pPr lvl="1"/>
            <a:r>
              <a:rPr lang="ru-RU" sz="2000" dirty="0">
                <a:cs typeface="Calibri"/>
              </a:rPr>
              <a:t>Можно найти много бесплатных моделей в Интернет</a:t>
            </a:r>
            <a:endParaRPr lang="en-US" sz="20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6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Заключение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ru-RU" sz="2400" dirty="0">
                <a:cs typeface="Calibri"/>
              </a:rPr>
              <a:t>Мы реализовали </a:t>
            </a:r>
            <a:r>
              <a:rPr lang="en-US" sz="2400" dirty="0">
                <a:cs typeface="Calibri"/>
              </a:rPr>
              <a:t>PBR </a:t>
            </a:r>
            <a:r>
              <a:rPr lang="ru-RU" sz="2400" dirty="0">
                <a:cs typeface="Calibri"/>
              </a:rPr>
              <a:t>модель</a:t>
            </a:r>
            <a:r>
              <a:rPr lang="en-US" sz="2400" dirty="0">
                <a:cs typeface="Calibri"/>
              </a:rPr>
              <a:t> </a:t>
            </a:r>
            <a:r>
              <a:rPr lang="ru-RU" sz="2400" dirty="0">
                <a:cs typeface="Calibri"/>
              </a:rPr>
              <a:t>освещения, теперь применим ее к </a:t>
            </a:r>
            <a:r>
              <a:rPr lang="en-US" sz="2400" dirty="0">
                <a:cs typeface="Calibri"/>
              </a:rPr>
              <a:t>3D</a:t>
            </a:r>
            <a:r>
              <a:rPr lang="ru-RU" sz="2400" dirty="0">
                <a:cs typeface="Calibri"/>
              </a:rPr>
              <a:t> моделям, а не к шарам =)</a:t>
            </a:r>
          </a:p>
          <a:p>
            <a:r>
              <a:rPr lang="ru-RU" sz="2400" dirty="0">
                <a:cs typeface="Calibri"/>
              </a:rPr>
              <a:t>Используем формат </a:t>
            </a:r>
            <a:r>
              <a:rPr lang="en-US" sz="2400" dirty="0">
                <a:cs typeface="Calibri"/>
              </a:rPr>
              <a:t>GLTF</a:t>
            </a:r>
            <a:r>
              <a:rPr lang="ru-RU" sz="2400" dirty="0">
                <a:cs typeface="Calibri"/>
              </a:rPr>
              <a:t>, поскольку он открытый, хорошо описанный, существует множество реализаций (в том числе </a:t>
            </a:r>
            <a:r>
              <a:rPr lang="en-US" sz="2400" dirty="0">
                <a:cs typeface="Calibri"/>
              </a:rPr>
              <a:t>open source</a:t>
            </a:r>
            <a:r>
              <a:rPr lang="ru-RU" sz="2400" dirty="0">
                <a:cs typeface="Calibri"/>
              </a:rPr>
              <a:t>), существует множество моделей в этом формате</a:t>
            </a:r>
          </a:p>
          <a:p>
            <a:r>
              <a:rPr lang="ru-RU" sz="2400" dirty="0">
                <a:cs typeface="Calibri"/>
              </a:rPr>
              <a:t>Хорошо иллюстрирует суть </a:t>
            </a:r>
            <a:r>
              <a:rPr lang="en-US" sz="2400" dirty="0">
                <a:cs typeface="Calibri"/>
              </a:rPr>
              <a:t>PBR</a:t>
            </a:r>
            <a:r>
              <a:rPr lang="ru-RU" sz="2400" dirty="0">
                <a:cs typeface="Calibri"/>
              </a:rPr>
              <a:t> – все модели, разработанные разными авторами, будут хорошо выглядеть у нас</a:t>
            </a:r>
          </a:p>
          <a:p>
            <a:r>
              <a:rPr lang="ru-RU" sz="2400" dirty="0">
                <a:cs typeface="Calibri"/>
              </a:rPr>
              <a:t>При импорте нужно учесть, что </a:t>
            </a:r>
            <a:r>
              <a:rPr lang="en-US" sz="2400" dirty="0">
                <a:cs typeface="Calibri"/>
              </a:rPr>
              <a:t>GLTF </a:t>
            </a:r>
            <a:r>
              <a:rPr lang="ru-RU" sz="2400" dirty="0">
                <a:cs typeface="Calibri"/>
              </a:rPr>
              <a:t>модели, как правило, создаются в праворукой системе координат</a:t>
            </a:r>
          </a:p>
          <a:p>
            <a:r>
              <a:rPr lang="ru-RU" sz="2400" dirty="0">
                <a:cs typeface="Calibri"/>
              </a:rPr>
              <a:t>Нужно корректно прочитать данные модели в </a:t>
            </a:r>
            <a:r>
              <a:rPr lang="en-US" sz="2400" dirty="0">
                <a:cs typeface="Calibri"/>
              </a:rPr>
              <a:t>DirectX</a:t>
            </a:r>
            <a:r>
              <a:rPr lang="ru-RU" sz="2400" dirty="0">
                <a:cs typeface="Calibri"/>
              </a:rPr>
              <a:t>: значения из текстур или константные, надо ли применять </a:t>
            </a:r>
            <a:r>
              <a:rPr lang="en-US" sz="2400" dirty="0">
                <a:cs typeface="Calibri"/>
              </a:rPr>
              <a:t>sRGB </a:t>
            </a:r>
            <a:r>
              <a:rPr lang="ru-RU" sz="2400" dirty="0">
                <a:cs typeface="Calibri"/>
              </a:rPr>
              <a:t>преобразование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87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Задание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Реализовать загрузку </a:t>
            </a:r>
            <a:r>
              <a:rPr lang="en-US" sz="2400" dirty="0">
                <a:cs typeface="Calibri"/>
              </a:rPr>
              <a:t>GLTF </a:t>
            </a:r>
            <a:r>
              <a:rPr lang="ru-RU" sz="2400" dirty="0">
                <a:cs typeface="Calibri"/>
              </a:rPr>
              <a:t>модели</a:t>
            </a:r>
          </a:p>
          <a:p>
            <a:r>
              <a:rPr lang="ru-RU" sz="2400" dirty="0">
                <a:cs typeface="Calibri"/>
              </a:rPr>
              <a:t>И ее отрисовку =)</a:t>
            </a:r>
          </a:p>
          <a:p>
            <a:r>
              <a:rPr lang="ru-RU" sz="2400" dirty="0">
                <a:cs typeface="Calibri"/>
              </a:rPr>
              <a:t>Используйте только модели с </a:t>
            </a:r>
            <a:r>
              <a:rPr lang="en-US" sz="2400" dirty="0">
                <a:cs typeface="Calibri"/>
              </a:rPr>
              <a:t>metallic-roughness </a:t>
            </a:r>
            <a:r>
              <a:rPr lang="ru-RU" sz="2400">
                <a:cs typeface="Calibri"/>
              </a:rPr>
              <a:t>моделью материалов</a:t>
            </a:r>
            <a:endParaRPr lang="ru-RU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699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Большой выбор </a:t>
            </a:r>
            <a:r>
              <a:rPr lang="en-US" sz="2400" dirty="0">
                <a:cs typeface="Calibri"/>
              </a:rPr>
              <a:t>GLTF</a:t>
            </a:r>
            <a:r>
              <a:rPr lang="ru-RU" sz="2400" dirty="0">
                <a:cs typeface="Calibri"/>
              </a:rPr>
              <a:t> моделей можно найти тут: </a:t>
            </a:r>
            <a:r>
              <a:rPr lang="en-US" sz="2400" dirty="0" err="1">
                <a:cs typeface="Calibri"/>
                <a:hlinkClick r:id="rId2"/>
              </a:rPr>
              <a:t>SketchFab</a:t>
            </a:r>
            <a:endParaRPr lang="en-US" sz="2400" dirty="0">
              <a:cs typeface="Calibri"/>
            </a:endParaRPr>
          </a:p>
          <a:p>
            <a:pPr lvl="1"/>
            <a:r>
              <a:rPr lang="ru-RU" sz="2000" dirty="0">
                <a:cs typeface="Calibri"/>
              </a:rPr>
              <a:t>Есть много интересных бесплатных</a:t>
            </a:r>
          </a:p>
          <a:p>
            <a:pPr lvl="1"/>
            <a:r>
              <a:rPr lang="ru-RU" sz="2000" dirty="0">
                <a:cs typeface="Calibri"/>
              </a:rPr>
              <a:t>Можно проверить, есть ли у модели </a:t>
            </a:r>
            <a:r>
              <a:rPr lang="en-US" sz="2000" dirty="0">
                <a:cs typeface="Calibri"/>
              </a:rPr>
              <a:t>PBR </a:t>
            </a:r>
            <a:r>
              <a:rPr lang="ru-RU" sz="2000" dirty="0">
                <a:cs typeface="Calibri"/>
              </a:rPr>
              <a:t>материалы (нас интересуют именно такие)</a:t>
            </a:r>
          </a:p>
          <a:p>
            <a:pPr lvl="1"/>
            <a:r>
              <a:rPr lang="ru-RU" sz="2000" dirty="0">
                <a:cs typeface="Calibri"/>
              </a:rPr>
              <a:t>Некоторые модели используют </a:t>
            </a:r>
            <a:r>
              <a:rPr lang="en-US" sz="2000" dirty="0">
                <a:cs typeface="Calibri"/>
              </a:rPr>
              <a:t>specular workflow</a:t>
            </a:r>
            <a:r>
              <a:rPr lang="ru-RU" sz="2000" dirty="0">
                <a:cs typeface="Calibri"/>
              </a:rPr>
              <a:t>. Как отобразить их в нашем рендере, можно узнать </a:t>
            </a:r>
            <a:r>
              <a:rPr lang="ru-RU" sz="2000" dirty="0">
                <a:cs typeface="Calibri"/>
                <a:hlinkClick r:id="rId3"/>
              </a:rPr>
              <a:t>тут</a:t>
            </a:r>
            <a:endParaRPr lang="ru-RU" sz="2000" dirty="0">
              <a:cs typeface="Calibri"/>
            </a:endParaRPr>
          </a:p>
          <a:p>
            <a:r>
              <a:rPr lang="ru-RU" sz="2400" dirty="0">
                <a:cs typeface="Calibri"/>
              </a:rPr>
              <a:t>Хороший и простой импорт есть здесь: </a:t>
            </a:r>
            <a:r>
              <a:rPr lang="en-US" sz="2400" dirty="0" err="1">
                <a:cs typeface="Calibri"/>
                <a:hlinkClick r:id="rId4"/>
              </a:rPr>
              <a:t>tinyGLTF</a:t>
            </a:r>
            <a:endParaRPr lang="ru-RU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63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GLTF, PBR Models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39956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ru-RU" sz="2400" dirty="0">
                <a:cs typeface="Calibri"/>
              </a:rPr>
              <a:t>Нам нужны модели с </a:t>
            </a:r>
            <a:r>
              <a:rPr lang="en-US" sz="2400" dirty="0">
                <a:cs typeface="Calibri"/>
              </a:rPr>
              <a:t>PBR </a:t>
            </a:r>
            <a:r>
              <a:rPr lang="ru-RU" sz="2400" dirty="0">
                <a:cs typeface="Calibri"/>
              </a:rPr>
              <a:t>материалами</a:t>
            </a:r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6A5E7AD-AF84-4749-A8F7-57D4744DBE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984" y="2585325"/>
            <a:ext cx="7125959" cy="381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81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GLTF, PBR Models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62816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ru-RU" sz="2400" dirty="0">
                <a:cs typeface="Calibri"/>
              </a:rPr>
              <a:t>Нам нужны модели с </a:t>
            </a:r>
            <a:r>
              <a:rPr lang="en-US" sz="2400" dirty="0">
                <a:cs typeface="Calibri"/>
              </a:rPr>
              <a:t>PBR </a:t>
            </a:r>
            <a:r>
              <a:rPr lang="ru-RU" sz="2400" dirty="0">
                <a:cs typeface="Calibri"/>
              </a:rPr>
              <a:t>материалами, основанными на </a:t>
            </a:r>
            <a:r>
              <a:rPr lang="en-US" sz="2400" dirty="0" err="1">
                <a:cs typeface="Calibri"/>
              </a:rPr>
              <a:t>metalness</a:t>
            </a:r>
            <a:r>
              <a:rPr lang="en-US" sz="2400" dirty="0">
                <a:cs typeface="Calibri"/>
              </a:rPr>
              <a:t>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F26692D-BCC6-43FA-9060-0CE059C1BE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648" y="2775857"/>
            <a:ext cx="1988632" cy="386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462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GLTF, PBR models (workflows)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cs typeface="Calibri"/>
              </a:rPr>
              <a:t>Metallic-Roughness workflow – </a:t>
            </a:r>
            <a:r>
              <a:rPr lang="ru-RU" sz="2400" dirty="0">
                <a:cs typeface="Calibri"/>
              </a:rPr>
              <a:t>изначальный стандарт </a:t>
            </a:r>
            <a:r>
              <a:rPr lang="en-US" sz="2400" dirty="0">
                <a:cs typeface="Calibri"/>
              </a:rPr>
              <a:t>PBR </a:t>
            </a:r>
            <a:r>
              <a:rPr lang="ru-RU" sz="2400" dirty="0">
                <a:cs typeface="Calibri"/>
              </a:rPr>
              <a:t> материалов в формате </a:t>
            </a:r>
            <a:r>
              <a:rPr lang="en-US" sz="2400" dirty="0">
                <a:cs typeface="Calibri"/>
              </a:rPr>
              <a:t>GLTF</a:t>
            </a:r>
          </a:p>
          <a:p>
            <a:pPr lvl="1"/>
            <a:r>
              <a:rPr lang="ru-RU" sz="2000" dirty="0">
                <a:cs typeface="Calibri"/>
              </a:rPr>
              <a:t>Для материала задаются параметры:</a:t>
            </a:r>
          </a:p>
          <a:p>
            <a:pPr lvl="2"/>
            <a:r>
              <a:rPr lang="en-US" sz="1600" dirty="0">
                <a:cs typeface="Calibri"/>
              </a:rPr>
              <a:t>F0 (3-</a:t>
            </a:r>
            <a:r>
              <a:rPr lang="ru-RU" sz="1600" dirty="0">
                <a:cs typeface="Calibri"/>
              </a:rPr>
              <a:t>х компонентный вектор</a:t>
            </a:r>
            <a:r>
              <a:rPr lang="en-US" sz="1600" dirty="0">
                <a:cs typeface="Calibri"/>
              </a:rPr>
              <a:t>)</a:t>
            </a:r>
          </a:p>
          <a:p>
            <a:pPr lvl="2"/>
            <a:r>
              <a:rPr lang="en-US" sz="1600" dirty="0" err="1">
                <a:cs typeface="Calibri"/>
              </a:rPr>
              <a:t>Metalness</a:t>
            </a:r>
            <a:r>
              <a:rPr lang="ru-RU" sz="1600" dirty="0">
                <a:cs typeface="Calibri"/>
              </a:rPr>
              <a:t> (скаляр)</a:t>
            </a:r>
            <a:endParaRPr lang="en-US" sz="1600" dirty="0">
              <a:cs typeface="Calibri"/>
            </a:endParaRPr>
          </a:p>
          <a:p>
            <a:pPr lvl="2"/>
            <a:r>
              <a:rPr lang="en-US" sz="1600" dirty="0">
                <a:cs typeface="Calibri"/>
              </a:rPr>
              <a:t>Roughness</a:t>
            </a:r>
            <a:r>
              <a:rPr lang="ru-RU" sz="1600" dirty="0">
                <a:cs typeface="Calibri"/>
              </a:rPr>
              <a:t> (скаляр)</a:t>
            </a:r>
          </a:p>
          <a:p>
            <a:r>
              <a:rPr lang="en-US" sz="2400" dirty="0">
                <a:cs typeface="Calibri"/>
              </a:rPr>
              <a:t>Specular-Glossiness workflow – </a:t>
            </a:r>
            <a:r>
              <a:rPr lang="ru-RU" sz="2400" dirty="0">
                <a:cs typeface="Calibri"/>
              </a:rPr>
              <a:t>расширение формата, больше возможностей для настройки материала</a:t>
            </a:r>
          </a:p>
          <a:p>
            <a:pPr lvl="1"/>
            <a:r>
              <a:rPr lang="ru-RU" sz="2000" dirty="0">
                <a:cs typeface="Calibri"/>
              </a:rPr>
              <a:t>Задаются параметры</a:t>
            </a:r>
          </a:p>
          <a:p>
            <a:pPr lvl="2"/>
            <a:r>
              <a:rPr lang="en-US" sz="1600" dirty="0">
                <a:cs typeface="Calibri"/>
              </a:rPr>
              <a:t>Diffuse (</a:t>
            </a:r>
            <a:r>
              <a:rPr lang="ru-RU" sz="1600" dirty="0">
                <a:cs typeface="Calibri"/>
              </a:rPr>
              <a:t>3-х компонентный вектор</a:t>
            </a:r>
            <a:r>
              <a:rPr lang="en-US" sz="1600" dirty="0">
                <a:cs typeface="Calibri"/>
              </a:rPr>
              <a:t>)</a:t>
            </a:r>
            <a:r>
              <a:rPr lang="ru-RU" sz="1600" dirty="0">
                <a:cs typeface="Calibri"/>
              </a:rPr>
              <a:t> – рассеиваемый (</a:t>
            </a:r>
            <a:r>
              <a:rPr lang="en-US" sz="1600" dirty="0">
                <a:cs typeface="Calibri"/>
              </a:rPr>
              <a:t>diffuse</a:t>
            </a:r>
            <a:r>
              <a:rPr lang="ru-RU" sz="1600" dirty="0">
                <a:cs typeface="Calibri"/>
              </a:rPr>
              <a:t>)</a:t>
            </a:r>
            <a:r>
              <a:rPr lang="en-US" sz="1600" dirty="0">
                <a:cs typeface="Calibri"/>
              </a:rPr>
              <a:t> </a:t>
            </a:r>
            <a:r>
              <a:rPr lang="ru-RU" sz="1600" dirty="0">
                <a:cs typeface="Calibri"/>
              </a:rPr>
              <a:t>цвет</a:t>
            </a:r>
          </a:p>
          <a:p>
            <a:pPr lvl="2"/>
            <a:r>
              <a:rPr lang="en-US" sz="1600" dirty="0">
                <a:cs typeface="Calibri"/>
              </a:rPr>
              <a:t>Specular (</a:t>
            </a:r>
            <a:r>
              <a:rPr lang="ru-RU" sz="1600" dirty="0">
                <a:cs typeface="Calibri"/>
              </a:rPr>
              <a:t>3-х компонентный вектор</a:t>
            </a:r>
            <a:r>
              <a:rPr lang="en-US" sz="1600" dirty="0">
                <a:cs typeface="Calibri"/>
              </a:rPr>
              <a:t>)</a:t>
            </a:r>
            <a:r>
              <a:rPr lang="ru-RU" sz="1600" dirty="0">
                <a:cs typeface="Calibri"/>
              </a:rPr>
              <a:t> – отражаемый (</a:t>
            </a:r>
            <a:r>
              <a:rPr lang="en-US" sz="1600" dirty="0">
                <a:cs typeface="Calibri"/>
              </a:rPr>
              <a:t>specular</a:t>
            </a:r>
            <a:r>
              <a:rPr lang="ru-RU" sz="1600" dirty="0">
                <a:cs typeface="Calibri"/>
              </a:rPr>
              <a:t>)</a:t>
            </a:r>
            <a:r>
              <a:rPr lang="en-US" sz="1600" dirty="0">
                <a:cs typeface="Calibri"/>
              </a:rPr>
              <a:t> </a:t>
            </a:r>
            <a:r>
              <a:rPr lang="ru-RU" sz="1600" dirty="0">
                <a:cs typeface="Calibri"/>
              </a:rPr>
              <a:t>цвет</a:t>
            </a:r>
          </a:p>
          <a:p>
            <a:pPr lvl="2"/>
            <a:r>
              <a:rPr lang="en-US" sz="1600" dirty="0" err="1">
                <a:cs typeface="Calibri"/>
              </a:rPr>
              <a:t>Glosiness</a:t>
            </a:r>
            <a:r>
              <a:rPr lang="en-US" sz="1600" dirty="0">
                <a:cs typeface="Calibri"/>
              </a:rPr>
              <a:t> (</a:t>
            </a:r>
            <a:r>
              <a:rPr lang="ru-RU" sz="1600" dirty="0">
                <a:cs typeface="Calibri"/>
              </a:rPr>
              <a:t>скаляр</a:t>
            </a:r>
            <a:r>
              <a:rPr lang="en-US" sz="1600" dirty="0">
                <a:cs typeface="Calibri"/>
              </a:rPr>
              <a:t>)</a:t>
            </a:r>
            <a:r>
              <a:rPr lang="ru-RU" sz="1600" dirty="0">
                <a:cs typeface="Calibri"/>
              </a:rPr>
              <a:t> – гладкость поверхности (противоположное к </a:t>
            </a:r>
            <a:r>
              <a:rPr lang="en-US" sz="1600" dirty="0">
                <a:cs typeface="Calibri"/>
              </a:rPr>
              <a:t>roughness</a:t>
            </a:r>
            <a:r>
              <a:rPr lang="ru-RU" sz="1600" dirty="0">
                <a:cs typeface="Calibri"/>
              </a:rPr>
              <a:t>)</a:t>
            </a:r>
            <a:endParaRPr lang="en-US" sz="1600" dirty="0">
              <a:cs typeface="Calibri"/>
            </a:endParaRPr>
          </a:p>
          <a:p>
            <a:pPr lvl="2"/>
            <a:endParaRPr lang="ru-RU" sz="16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54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GLTF</a:t>
            </a:r>
            <a:r>
              <a:rPr lang="ru-RU" dirty="0"/>
              <a:t>, правосторонняя система координат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653363" y="2176272"/>
                <a:ext cx="9367204" cy="916178"/>
              </a:xfrm>
            </p:spPr>
            <p:txBody>
              <a:bodyPr vert="horz" lIns="91440" tIns="45720" rIns="91440" bIns="45720" rtlCol="0" anchor="t">
                <a:normAutofit fontScale="85000" lnSpcReduction="20000"/>
              </a:bodyPr>
              <a:lstStyle/>
              <a:p>
                <a:r>
                  <a:rPr lang="ru-RU" sz="2400" dirty="0">
                    <a:cs typeface="Calibri"/>
                  </a:rPr>
                  <a:t>Рассчитан на </a:t>
                </a:r>
                <a:r>
                  <a:rPr lang="en-US" sz="2400" dirty="0">
                    <a:cs typeface="Calibri"/>
                  </a:rPr>
                  <a:t>OpenGL</a:t>
                </a:r>
                <a:r>
                  <a:rPr lang="ru-RU" sz="2400" dirty="0">
                    <a:cs typeface="Calibri"/>
                  </a:rPr>
                  <a:t>, использует правостороннюю систему координат</a:t>
                </a:r>
              </a:p>
              <a:p>
                <a:r>
                  <a:rPr lang="ru-RU" sz="2400" dirty="0">
                    <a:cs typeface="Calibri"/>
                  </a:rPr>
                  <a:t>Нужно зеркально отразить одну из компонент (если изначально файл создавался в </a:t>
                </a:r>
                <a:r>
                  <a:rPr lang="en-US" sz="2400" dirty="0">
                    <a:cs typeface="Calibri"/>
                  </a:rPr>
                  <a:t>Blender</a:t>
                </a:r>
                <a:r>
                  <a:rPr lang="ru-RU" sz="2400" dirty="0">
                    <a:cs typeface="Calibri"/>
                  </a:rPr>
                  <a:t>, то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Calibri"/>
                      </a:rPr>
                      <m:t>𝑥</m:t>
                    </m:r>
                  </m:oMath>
                </a14:m>
                <a:r>
                  <a:rPr lang="ru-RU" sz="2400" dirty="0">
                    <a:cs typeface="Calibri"/>
                  </a:rPr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53363" y="2176272"/>
                <a:ext cx="9367204" cy="916178"/>
              </a:xfrm>
              <a:blipFill>
                <a:blip r:embed="rId2"/>
                <a:stretch>
                  <a:fillRect l="-586" t="-12000" b="-7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5BBD50-BDEB-45DF-B88D-D61DEE447AA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437" y="3092450"/>
            <a:ext cx="5853053" cy="3429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6E4EFBC-49F7-49B5-B9C2-4B760530763B}"/>
              </a:ext>
            </a:extLst>
          </p:cNvPr>
          <p:cNvSpPr txBox="1"/>
          <p:nvPr/>
        </p:nvSpPr>
        <p:spPr>
          <a:xfrm>
            <a:off x="834213" y="6467734"/>
            <a:ext cx="36071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i="1" dirty="0"/>
              <a:t>Автор модели – </a:t>
            </a:r>
            <a:r>
              <a:rPr lang="en-US" sz="1200" i="1" dirty="0"/>
              <a:t>Karol </a:t>
            </a:r>
            <a:r>
              <a:rPr lang="en-US" sz="1200" i="1" dirty="0" err="1"/>
              <a:t>Miklas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045688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GLTF</a:t>
            </a:r>
            <a:r>
              <a:rPr lang="ru-RU" dirty="0"/>
              <a:t>, направление обхода треугольников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9161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После отражения компоненты, меняется направление обхода треугольников, тоже нужно учесть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5BBD50-BDEB-45DF-B88D-D61DEE447A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0437" y="3092450"/>
            <a:ext cx="5853053" cy="34289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BDD510-1A5D-41D4-9EB9-A032F4E65D3F}"/>
              </a:ext>
            </a:extLst>
          </p:cNvPr>
          <p:cNvSpPr txBox="1"/>
          <p:nvPr/>
        </p:nvSpPr>
        <p:spPr>
          <a:xfrm>
            <a:off x="834213" y="6467734"/>
            <a:ext cx="36071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i="1" dirty="0"/>
              <a:t>Автор модели – </a:t>
            </a:r>
            <a:r>
              <a:rPr lang="en-US" sz="1200" i="1" dirty="0"/>
              <a:t>Karol </a:t>
            </a:r>
            <a:r>
              <a:rPr lang="en-US" sz="1200" i="1" dirty="0" err="1"/>
              <a:t>Miklas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718780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направление нормалей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91617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z="1800" dirty="0">
                <a:cs typeface="Calibri"/>
              </a:rPr>
              <a:t>Также меняется направление нормалей, нужно </a:t>
            </a:r>
            <a:r>
              <a:rPr lang="ru-RU" sz="1800" dirty="0" err="1">
                <a:cs typeface="Calibri"/>
              </a:rPr>
              <a:t>домножить</a:t>
            </a:r>
            <a:r>
              <a:rPr lang="ru-RU" sz="1800" dirty="0">
                <a:cs typeface="Calibri"/>
              </a:rPr>
              <a:t> их на (-1, -1, -1)</a:t>
            </a:r>
          </a:p>
          <a:p>
            <a:r>
              <a:rPr lang="ru-RU" sz="1800" dirty="0">
                <a:cs typeface="Calibri"/>
              </a:rPr>
              <a:t>Для отладки полезно иметь режим отображения нормалей модели</a:t>
            </a:r>
          </a:p>
          <a:p>
            <a:r>
              <a:rPr lang="ru-RU" sz="1800" dirty="0">
                <a:cs typeface="Calibri"/>
              </a:rPr>
              <a:t>Обязательно преобразовать из </a:t>
            </a:r>
            <a:r>
              <a:rPr lang="en-US" sz="1800" dirty="0">
                <a:cs typeface="Calibri"/>
              </a:rPr>
              <a:t>[-1,1] </a:t>
            </a:r>
            <a:r>
              <a:rPr lang="ru-RU" sz="1800" dirty="0">
                <a:cs typeface="Calibri"/>
              </a:rPr>
              <a:t>в </a:t>
            </a:r>
            <a:r>
              <a:rPr lang="en-US" sz="1800" dirty="0">
                <a:cs typeface="Calibri"/>
              </a:rPr>
              <a:t>[0,1]</a:t>
            </a:r>
            <a:endParaRPr lang="ru-RU" sz="18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5BBD50-BDEB-45DF-B88D-D61DEE447A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50498" y="3244011"/>
            <a:ext cx="5372932" cy="31835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BDD510-1A5D-41D4-9EB9-A032F4E65D3F}"/>
              </a:ext>
            </a:extLst>
          </p:cNvPr>
          <p:cNvSpPr txBox="1"/>
          <p:nvPr/>
        </p:nvSpPr>
        <p:spPr>
          <a:xfrm>
            <a:off x="834213" y="6467734"/>
            <a:ext cx="36071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i="1" dirty="0"/>
              <a:t>Автор модели – </a:t>
            </a:r>
            <a:r>
              <a:rPr lang="en-US" sz="1200" i="1" dirty="0"/>
              <a:t>Karol </a:t>
            </a:r>
            <a:r>
              <a:rPr lang="en-US" sz="1200" i="1" dirty="0" err="1"/>
              <a:t>Miklas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3117943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9751</TotalTime>
  <Words>986</Words>
  <Application>Microsoft Office PowerPoint</Application>
  <PresentationFormat>Широкоэкранный</PresentationFormat>
  <Paragraphs>139</Paragraphs>
  <Slides>21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Consolas</vt:lpstr>
      <vt:lpstr>office theme</vt:lpstr>
      <vt:lpstr>Глава 6. 3D Модели</vt:lpstr>
      <vt:lpstr>3D модели</vt:lpstr>
      <vt:lpstr>GLTF</vt:lpstr>
      <vt:lpstr>GLTF, PBR Models</vt:lpstr>
      <vt:lpstr>GLTF, PBR Models</vt:lpstr>
      <vt:lpstr>GLTF, PBR models (workflows)</vt:lpstr>
      <vt:lpstr>GLTF, правосторонняя система координат</vt:lpstr>
      <vt:lpstr>GLTF, направление обхода треугольников</vt:lpstr>
      <vt:lpstr>GLTF, направление нормалей</vt:lpstr>
      <vt:lpstr>GLTF, использование правосторонней системы </vt:lpstr>
      <vt:lpstr>GLTF, режим интерпретации альфа канала</vt:lpstr>
      <vt:lpstr>GLTF, ambient occlusion</vt:lpstr>
      <vt:lpstr>GLTF, шейдеры</vt:lpstr>
      <vt:lpstr>GLTF, шейдеры</vt:lpstr>
      <vt:lpstr>GLTF, шейдеры</vt:lpstr>
      <vt:lpstr>GLTF, шейдеры</vt:lpstr>
      <vt:lpstr>GLTF</vt:lpstr>
      <vt:lpstr>GLTF, самосвечение</vt:lpstr>
      <vt:lpstr>Ссылки</vt:lpstr>
      <vt:lpstr>Заключение</vt:lpstr>
      <vt:lpstr>Задание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Глава 1. Диагностика и устранение проблем</dc:title>
  <dc:creator/>
  <cp:lastModifiedBy>Anton Vasilyev</cp:lastModifiedBy>
  <cp:revision>254</cp:revision>
  <dcterms:created xsi:type="dcterms:W3CDTF">2020-11-03T09:20:39Z</dcterms:created>
  <dcterms:modified xsi:type="dcterms:W3CDTF">2022-03-28T11:37:24Z</dcterms:modified>
</cp:coreProperties>
</file>

<file path=docProps/thumbnail.jpeg>
</file>